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5" r:id="rId9"/>
    <p:sldId id="262" r:id="rId10"/>
    <p:sldId id="266" r:id="rId11"/>
    <p:sldId id="263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DEBAE-93B6-4E76-8D1F-DAAA29F3CE8D}" v="439" dt="2026-01-11T12:09:17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73" autoAdjust="0"/>
  </p:normalViewPr>
  <p:slideViewPr>
    <p:cSldViewPr snapToGrid="0">
      <p:cViewPr>
        <p:scale>
          <a:sx n="100" d="100"/>
          <a:sy n="100" d="100"/>
        </p:scale>
        <p:origin x="912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ithrakotha889@gmail.com" userId="930b0106197ce1ae" providerId="LiveId" clId="{67634A45-8C3C-4BC7-88D2-D1455AC5A68B}"/>
    <pc:docChg chg="undo custSel addSld delSld modSld">
      <pc:chgData name="pavithrakotha889@gmail.com" userId="930b0106197ce1ae" providerId="LiveId" clId="{67634A45-8C3C-4BC7-88D2-D1455AC5A68B}" dt="2026-01-11T12:09:41.324" v="2011" actId="14100"/>
      <pc:docMkLst>
        <pc:docMk/>
      </pc:docMkLst>
      <pc:sldChg chg="modSp">
        <pc:chgData name="pavithrakotha889@gmail.com" userId="930b0106197ce1ae" providerId="LiveId" clId="{67634A45-8C3C-4BC7-88D2-D1455AC5A68B}" dt="2026-01-11T07:31:51.062" v="787"/>
        <pc:sldMkLst>
          <pc:docMk/>
          <pc:sldMk cId="938767022" sldId="256"/>
        </pc:sldMkLst>
        <pc:spChg chg="mod">
          <ac:chgData name="pavithrakotha889@gmail.com" userId="930b0106197ce1ae" providerId="LiveId" clId="{67634A45-8C3C-4BC7-88D2-D1455AC5A68B}" dt="2026-01-11T07:31:51.062" v="787"/>
          <ac:spMkLst>
            <pc:docMk/>
            <pc:sldMk cId="938767022" sldId="256"/>
            <ac:spMk id="2" creationId="{641452A2-7EA5-A034-A10C-48442E8D34A3}"/>
          </ac:spMkLst>
        </pc:spChg>
        <pc:spChg chg="mod">
          <ac:chgData name="pavithrakotha889@gmail.com" userId="930b0106197ce1ae" providerId="LiveId" clId="{67634A45-8C3C-4BC7-88D2-D1455AC5A68B}" dt="2026-01-11T07:31:51.062" v="787"/>
          <ac:spMkLst>
            <pc:docMk/>
            <pc:sldMk cId="938767022" sldId="256"/>
            <ac:spMk id="3" creationId="{DE059C37-C657-FAB9-60BA-140E1A6CE4F3}"/>
          </ac:spMkLst>
        </pc:spChg>
      </pc:sldChg>
      <pc:sldChg chg="addSp delSp modSp mod modTransition">
        <pc:chgData name="pavithrakotha889@gmail.com" userId="930b0106197ce1ae" providerId="LiveId" clId="{67634A45-8C3C-4BC7-88D2-D1455AC5A68B}" dt="2026-01-11T07:36:18.624" v="820" actId="2711"/>
        <pc:sldMkLst>
          <pc:docMk/>
          <pc:sldMk cId="1507181111" sldId="257"/>
        </pc:sldMkLst>
        <pc:spChg chg="add mod">
          <ac:chgData name="pavithrakotha889@gmail.com" userId="930b0106197ce1ae" providerId="LiveId" clId="{67634A45-8C3C-4BC7-88D2-D1455AC5A68B}" dt="2026-01-11T07:36:18.624" v="820" actId="2711"/>
          <ac:spMkLst>
            <pc:docMk/>
            <pc:sldMk cId="1507181111" sldId="257"/>
            <ac:spMk id="2" creationId="{0D8722BD-42F4-8679-7CBE-9A7BED272994}"/>
          </ac:spMkLst>
        </pc:spChg>
        <pc:spChg chg="add mod">
          <ac:chgData name="pavithrakotha889@gmail.com" userId="930b0106197ce1ae" providerId="LiveId" clId="{67634A45-8C3C-4BC7-88D2-D1455AC5A68B}" dt="2025-12-21T12:03:56.967" v="365" actId="1076"/>
          <ac:spMkLst>
            <pc:docMk/>
            <pc:sldMk cId="1507181111" sldId="257"/>
            <ac:spMk id="3" creationId="{62C2CFD3-BA08-7D33-791D-B63341621E64}"/>
          </ac:spMkLst>
        </pc:spChg>
        <pc:spChg chg="add mod">
          <ac:chgData name="pavithrakotha889@gmail.com" userId="930b0106197ce1ae" providerId="LiveId" clId="{67634A45-8C3C-4BC7-88D2-D1455AC5A68B}" dt="2025-12-21T11:14:43.458" v="202" actId="1076"/>
          <ac:spMkLst>
            <pc:docMk/>
            <pc:sldMk cId="1507181111" sldId="257"/>
            <ac:spMk id="5" creationId="{638A9F82-D017-AAE3-E8B7-2988640BD3A0}"/>
          </ac:spMkLst>
        </pc:spChg>
        <pc:graphicFrameChg chg="add del mod">
          <ac:chgData name="pavithrakotha889@gmail.com" userId="930b0106197ce1ae" providerId="LiveId" clId="{67634A45-8C3C-4BC7-88D2-D1455AC5A68B}" dt="2026-01-11T07:29:36.830" v="779" actId="21"/>
          <ac:graphicFrameMkLst>
            <pc:docMk/>
            <pc:sldMk cId="1507181111" sldId="257"/>
            <ac:graphicFrameMk id="7" creationId="{27010186-743C-A1E3-53A0-428425542D05}"/>
          </ac:graphicFrameMkLst>
        </pc:graphicFrameChg>
        <pc:graphicFrameChg chg="add mod">
          <ac:chgData name="pavithrakotha889@gmail.com" userId="930b0106197ce1ae" providerId="LiveId" clId="{67634A45-8C3C-4BC7-88D2-D1455AC5A68B}" dt="2026-01-11T07:29:53.674" v="781"/>
          <ac:graphicFrameMkLst>
            <pc:docMk/>
            <pc:sldMk cId="1507181111" sldId="257"/>
            <ac:graphicFrameMk id="10" creationId="{1B323C79-3EC4-2295-16CE-9FF0B544C1FD}"/>
          </ac:graphicFrameMkLst>
        </pc:graphicFrameChg>
        <pc:graphicFrameChg chg="add del mod">
          <ac:chgData name="pavithrakotha889@gmail.com" userId="930b0106197ce1ae" providerId="LiveId" clId="{67634A45-8C3C-4BC7-88D2-D1455AC5A68B}" dt="2026-01-11T07:30:04.682" v="782" actId="21"/>
          <ac:graphicFrameMkLst>
            <pc:docMk/>
            <pc:sldMk cId="1507181111" sldId="257"/>
            <ac:graphicFrameMk id="14" creationId="{2D3CA5D1-4110-980C-53B5-D08931D22A88}"/>
          </ac:graphicFrameMkLst>
        </pc:graphicFrameChg>
        <pc:graphicFrameChg chg="add del mod">
          <ac:chgData name="pavithrakotha889@gmail.com" userId="930b0106197ce1ae" providerId="LiveId" clId="{67634A45-8C3C-4BC7-88D2-D1455AC5A68B}" dt="2026-01-11T07:30:16.070" v="783" actId="21"/>
          <ac:graphicFrameMkLst>
            <pc:docMk/>
            <pc:sldMk cId="1507181111" sldId="257"/>
            <ac:graphicFrameMk id="16" creationId="{F25B6BAD-691E-F196-8BBA-68CB96A12B36}"/>
          </ac:graphicFrameMkLst>
        </pc:graphicFrameChg>
      </pc:sldChg>
      <pc:sldChg chg="addSp delSp modSp mod">
        <pc:chgData name="pavithrakotha889@gmail.com" userId="930b0106197ce1ae" providerId="LiveId" clId="{67634A45-8C3C-4BC7-88D2-D1455AC5A68B}" dt="2025-12-21T13:07:35.890" v="535" actId="1076"/>
        <pc:sldMkLst>
          <pc:docMk/>
          <pc:sldMk cId="3359546139" sldId="258"/>
        </pc:sldMkLst>
        <pc:spChg chg="add mod">
          <ac:chgData name="pavithrakotha889@gmail.com" userId="930b0106197ce1ae" providerId="LiveId" clId="{67634A45-8C3C-4BC7-88D2-D1455AC5A68B}" dt="2025-12-21T12:34:32.788" v="417" actId="14100"/>
          <ac:spMkLst>
            <pc:docMk/>
            <pc:sldMk cId="3359546139" sldId="258"/>
            <ac:spMk id="2" creationId="{18239A90-79BF-80FB-2C39-5C4914035F26}"/>
          </ac:spMkLst>
        </pc:spChg>
        <pc:spChg chg="add mod">
          <ac:chgData name="pavithrakotha889@gmail.com" userId="930b0106197ce1ae" providerId="LiveId" clId="{67634A45-8C3C-4BC7-88D2-D1455AC5A68B}" dt="2025-12-21T12:33:56.413" v="414" actId="1076"/>
          <ac:spMkLst>
            <pc:docMk/>
            <pc:sldMk cId="3359546139" sldId="258"/>
            <ac:spMk id="3" creationId="{9E8766DE-FCE4-73FF-84D7-B64D4074B2EC}"/>
          </ac:spMkLst>
        </pc:spChg>
        <pc:spChg chg="add mod">
          <ac:chgData name="pavithrakotha889@gmail.com" userId="930b0106197ce1ae" providerId="LiveId" clId="{67634A45-8C3C-4BC7-88D2-D1455AC5A68B}" dt="2025-12-21T13:01:28.640" v="491" actId="1076"/>
          <ac:spMkLst>
            <pc:docMk/>
            <pc:sldMk cId="3359546139" sldId="258"/>
            <ac:spMk id="12" creationId="{43811BBE-ED8C-6EAD-1F0E-D8FBF0446FC9}"/>
          </ac:spMkLst>
        </pc:spChg>
        <pc:spChg chg="add mod">
          <ac:chgData name="pavithrakotha889@gmail.com" userId="930b0106197ce1ae" providerId="LiveId" clId="{67634A45-8C3C-4BC7-88D2-D1455AC5A68B}" dt="2025-12-21T12:48:42.698" v="457"/>
          <ac:spMkLst>
            <pc:docMk/>
            <pc:sldMk cId="3359546139" sldId="258"/>
            <ac:spMk id="17" creationId="{8BEABB77-243E-C94D-E606-5B5B62674C28}"/>
          </ac:spMkLst>
        </pc:spChg>
        <pc:spChg chg="add mod">
          <ac:chgData name="pavithrakotha889@gmail.com" userId="930b0106197ce1ae" providerId="LiveId" clId="{67634A45-8C3C-4BC7-88D2-D1455AC5A68B}" dt="2025-12-21T13:02:08.468" v="498" actId="14100"/>
          <ac:spMkLst>
            <pc:docMk/>
            <pc:sldMk cId="3359546139" sldId="258"/>
            <ac:spMk id="18" creationId="{40189141-64F8-6EB4-4A47-3C27E6918C49}"/>
          </ac:spMkLst>
        </pc:spChg>
        <pc:spChg chg="add mod">
          <ac:chgData name="pavithrakotha889@gmail.com" userId="930b0106197ce1ae" providerId="LiveId" clId="{67634A45-8C3C-4BC7-88D2-D1455AC5A68B}" dt="2025-12-21T13:02:03.011" v="497" actId="1076"/>
          <ac:spMkLst>
            <pc:docMk/>
            <pc:sldMk cId="3359546139" sldId="258"/>
            <ac:spMk id="19" creationId="{60DE0C0E-DBC1-74B7-0BD8-B9EA7878A1FF}"/>
          </ac:spMkLst>
        </pc:spChg>
        <pc:spChg chg="add mod">
          <ac:chgData name="pavithrakotha889@gmail.com" userId="930b0106197ce1ae" providerId="LiveId" clId="{67634A45-8C3C-4BC7-88D2-D1455AC5A68B}" dt="2025-12-21T13:02:18.095" v="499" actId="1076"/>
          <ac:spMkLst>
            <pc:docMk/>
            <pc:sldMk cId="3359546139" sldId="258"/>
            <ac:spMk id="22" creationId="{48DE0D31-D541-8ED0-3DA4-DF5A2450294E}"/>
          </ac:spMkLst>
        </pc:spChg>
        <pc:spChg chg="add mod">
          <ac:chgData name="pavithrakotha889@gmail.com" userId="930b0106197ce1ae" providerId="LiveId" clId="{67634A45-8C3C-4BC7-88D2-D1455AC5A68B}" dt="2025-12-21T13:02:26.388" v="500" actId="1076"/>
          <ac:spMkLst>
            <pc:docMk/>
            <pc:sldMk cId="3359546139" sldId="258"/>
            <ac:spMk id="23" creationId="{13740D8E-3151-D936-B2F0-7D1C580B431F}"/>
          </ac:spMkLst>
        </pc:spChg>
        <pc:spChg chg="add mod">
          <ac:chgData name="pavithrakotha889@gmail.com" userId="930b0106197ce1ae" providerId="LiveId" clId="{67634A45-8C3C-4BC7-88D2-D1455AC5A68B}" dt="2025-12-21T13:06:18.914" v="519" actId="1076"/>
          <ac:spMkLst>
            <pc:docMk/>
            <pc:sldMk cId="3359546139" sldId="258"/>
            <ac:spMk id="24" creationId="{2E6DAA8A-7EAB-3DA7-426A-2E259C88B162}"/>
          </ac:spMkLst>
        </pc:spChg>
        <pc:picChg chg="add mod">
          <ac:chgData name="pavithrakotha889@gmail.com" userId="930b0106197ce1ae" providerId="LiveId" clId="{67634A45-8C3C-4BC7-88D2-D1455AC5A68B}" dt="2025-12-21T13:03:09.556" v="507" actId="14100"/>
          <ac:picMkLst>
            <pc:docMk/>
            <pc:sldMk cId="3359546139" sldId="258"/>
            <ac:picMk id="6" creationId="{79E845F9-5310-2B18-FD67-66D95FDD34C2}"/>
          </ac:picMkLst>
        </pc:picChg>
        <pc:picChg chg="add mod modCrop">
          <ac:chgData name="pavithrakotha889@gmail.com" userId="930b0106197ce1ae" providerId="LiveId" clId="{67634A45-8C3C-4BC7-88D2-D1455AC5A68B}" dt="2025-12-21T13:07:35.890" v="535" actId="1076"/>
          <ac:picMkLst>
            <pc:docMk/>
            <pc:sldMk cId="3359546139" sldId="258"/>
            <ac:picMk id="27" creationId="{8F37E9EF-1DBD-9FC0-F662-849CBBD87586}"/>
          </ac:picMkLst>
        </pc:picChg>
      </pc:sldChg>
      <pc:sldChg chg="addSp delSp modSp mod">
        <pc:chgData name="pavithrakotha889@gmail.com" userId="930b0106197ce1ae" providerId="LiveId" clId="{67634A45-8C3C-4BC7-88D2-D1455AC5A68B}" dt="2025-12-21T11:30:05.660" v="263" actId="1076"/>
        <pc:sldMkLst>
          <pc:docMk/>
          <pc:sldMk cId="2416208002" sldId="259"/>
        </pc:sldMkLst>
        <pc:spChg chg="add mod">
          <ac:chgData name="pavithrakotha889@gmail.com" userId="930b0106197ce1ae" providerId="LiveId" clId="{67634A45-8C3C-4BC7-88D2-D1455AC5A68B}" dt="2025-12-21T11:24:15.485" v="223" actId="1076"/>
          <ac:spMkLst>
            <pc:docMk/>
            <pc:sldMk cId="2416208002" sldId="259"/>
            <ac:spMk id="4" creationId="{A29F7111-6BD1-E96E-7D9D-8D310358F117}"/>
          </ac:spMkLst>
        </pc:spChg>
        <pc:spChg chg="add mod">
          <ac:chgData name="pavithrakotha889@gmail.com" userId="930b0106197ce1ae" providerId="LiveId" clId="{67634A45-8C3C-4BC7-88D2-D1455AC5A68B}" dt="2025-12-21T10:56:59.455" v="18"/>
          <ac:spMkLst>
            <pc:docMk/>
            <pc:sldMk cId="2416208002" sldId="259"/>
            <ac:spMk id="9" creationId="{A4E36B4D-65C6-3752-082D-555DE2A2C6AE}"/>
          </ac:spMkLst>
        </pc:spChg>
        <pc:spChg chg="add mod">
          <ac:chgData name="pavithrakotha889@gmail.com" userId="930b0106197ce1ae" providerId="LiveId" clId="{67634A45-8C3C-4BC7-88D2-D1455AC5A68B}" dt="2025-12-21T11:23:35.430" v="216" actId="1076"/>
          <ac:spMkLst>
            <pc:docMk/>
            <pc:sldMk cId="2416208002" sldId="259"/>
            <ac:spMk id="10" creationId="{60272EF7-F064-FFA2-007D-FFFA2C1AF1B1}"/>
          </ac:spMkLst>
        </pc:spChg>
        <pc:spChg chg="add mod">
          <ac:chgData name="pavithrakotha889@gmail.com" userId="930b0106197ce1ae" providerId="LiveId" clId="{67634A45-8C3C-4BC7-88D2-D1455AC5A68B}" dt="2025-12-21T11:23:42.067" v="217" actId="1076"/>
          <ac:spMkLst>
            <pc:docMk/>
            <pc:sldMk cId="2416208002" sldId="259"/>
            <ac:spMk id="11" creationId="{95348C34-5E3E-64C0-4E6E-2ED27D8808AF}"/>
          </ac:spMkLst>
        </pc:spChg>
        <pc:spChg chg="add mod">
          <ac:chgData name="pavithrakotha889@gmail.com" userId="930b0106197ce1ae" providerId="LiveId" clId="{67634A45-8C3C-4BC7-88D2-D1455AC5A68B}" dt="2025-12-21T11:23:50.996" v="219" actId="1076"/>
          <ac:spMkLst>
            <pc:docMk/>
            <pc:sldMk cId="2416208002" sldId="259"/>
            <ac:spMk id="12" creationId="{DC086E01-6218-C599-52EE-520B2CEFCD3D}"/>
          </ac:spMkLst>
        </pc:spChg>
        <pc:spChg chg="add del mod">
          <ac:chgData name="pavithrakotha889@gmail.com" userId="930b0106197ce1ae" providerId="LiveId" clId="{67634A45-8C3C-4BC7-88D2-D1455AC5A68B}" dt="2025-12-21T11:02:43.413" v="82" actId="47"/>
          <ac:spMkLst>
            <pc:docMk/>
            <pc:sldMk cId="2416208002" sldId="259"/>
            <ac:spMk id="15" creationId="{67172C15-DBB9-CD93-B3B0-3255BE75E137}"/>
          </ac:spMkLst>
        </pc:spChg>
        <pc:spChg chg="add mod">
          <ac:chgData name="pavithrakotha889@gmail.com" userId="930b0106197ce1ae" providerId="LiveId" clId="{67634A45-8C3C-4BC7-88D2-D1455AC5A68B}" dt="2025-12-21T11:23:58.376" v="220" actId="1076"/>
          <ac:spMkLst>
            <pc:docMk/>
            <pc:sldMk cId="2416208002" sldId="259"/>
            <ac:spMk id="17" creationId="{ABCCA192-6F9D-5282-583D-19092BBA51B1}"/>
          </ac:spMkLst>
        </pc:spChg>
        <pc:spChg chg="add mod">
          <ac:chgData name="pavithrakotha889@gmail.com" userId="930b0106197ce1ae" providerId="LiveId" clId="{67634A45-8C3C-4BC7-88D2-D1455AC5A68B}" dt="2025-12-21T11:24:23.384" v="224" actId="1076"/>
          <ac:spMkLst>
            <pc:docMk/>
            <pc:sldMk cId="2416208002" sldId="259"/>
            <ac:spMk id="18" creationId="{2E780C9F-356C-EFCC-8918-C0B7767A74E4}"/>
          </ac:spMkLst>
        </pc:spChg>
        <pc:spChg chg="add mod">
          <ac:chgData name="pavithrakotha889@gmail.com" userId="930b0106197ce1ae" providerId="LiveId" clId="{67634A45-8C3C-4BC7-88D2-D1455AC5A68B}" dt="2025-12-21T11:24:29.068" v="225" actId="1076"/>
          <ac:spMkLst>
            <pc:docMk/>
            <pc:sldMk cId="2416208002" sldId="259"/>
            <ac:spMk id="19" creationId="{7420BBCC-543F-86C4-637F-B284A63CD16F}"/>
          </ac:spMkLst>
        </pc:spChg>
        <pc:spChg chg="add mod">
          <ac:chgData name="pavithrakotha889@gmail.com" userId="930b0106197ce1ae" providerId="LiveId" clId="{67634A45-8C3C-4BC7-88D2-D1455AC5A68B}" dt="2025-12-21T11:24:34.071" v="226" actId="1076"/>
          <ac:spMkLst>
            <pc:docMk/>
            <pc:sldMk cId="2416208002" sldId="259"/>
            <ac:spMk id="20" creationId="{C8D491C2-73BE-95B2-CAA3-049E0822D151}"/>
          </ac:spMkLst>
        </pc:spChg>
        <pc:spChg chg="add mod">
          <ac:chgData name="pavithrakotha889@gmail.com" userId="930b0106197ce1ae" providerId="LiveId" clId="{67634A45-8C3C-4BC7-88D2-D1455AC5A68B}" dt="2025-12-21T11:24:44.550" v="227" actId="1076"/>
          <ac:spMkLst>
            <pc:docMk/>
            <pc:sldMk cId="2416208002" sldId="259"/>
            <ac:spMk id="22" creationId="{B809E29D-1F15-B16E-FD5B-F9D2755E630D}"/>
          </ac:spMkLst>
        </pc:spChg>
        <pc:spChg chg="add mod">
          <ac:chgData name="pavithrakotha889@gmail.com" userId="930b0106197ce1ae" providerId="LiveId" clId="{67634A45-8C3C-4BC7-88D2-D1455AC5A68B}" dt="2025-12-21T11:30:05.660" v="263" actId="1076"/>
          <ac:spMkLst>
            <pc:docMk/>
            <pc:sldMk cId="2416208002" sldId="259"/>
            <ac:spMk id="25" creationId="{E43B14D5-63EF-5161-73BB-14D7E9D15833}"/>
          </ac:spMkLst>
        </pc:spChg>
        <pc:picChg chg="mod">
          <ac:chgData name="pavithrakotha889@gmail.com" userId="930b0106197ce1ae" providerId="LiveId" clId="{67634A45-8C3C-4BC7-88D2-D1455AC5A68B}" dt="2025-12-21T11:23:26.880" v="215" actId="1076"/>
          <ac:picMkLst>
            <pc:docMk/>
            <pc:sldMk cId="2416208002" sldId="259"/>
            <ac:picMk id="3" creationId="{9C2FFCBA-D32A-AC4D-A7BA-A3B30C615E69}"/>
          </ac:picMkLst>
        </pc:picChg>
        <pc:picChg chg="add mod">
          <ac:chgData name="pavithrakotha889@gmail.com" userId="930b0106197ce1ae" providerId="LiveId" clId="{67634A45-8C3C-4BC7-88D2-D1455AC5A68B}" dt="2025-12-21T11:25:13.545" v="233" actId="14100"/>
          <ac:picMkLst>
            <pc:docMk/>
            <pc:sldMk cId="2416208002" sldId="259"/>
            <ac:picMk id="24" creationId="{BB7975B6-BE54-46F7-D8D1-59F34CB81EB1}"/>
          </ac:picMkLst>
        </pc:picChg>
      </pc:sldChg>
      <pc:sldChg chg="addSp delSp modSp new mod">
        <pc:chgData name="pavithrakotha889@gmail.com" userId="930b0106197ce1ae" providerId="LiveId" clId="{67634A45-8C3C-4BC7-88D2-D1455AC5A68B}" dt="2026-01-11T11:04:19.746" v="1595" actId="1038"/>
        <pc:sldMkLst>
          <pc:docMk/>
          <pc:sldMk cId="19708133" sldId="260"/>
        </pc:sldMkLst>
        <pc:spChg chg="add del mod">
          <ac:chgData name="pavithrakotha889@gmail.com" userId="930b0106197ce1ae" providerId="LiveId" clId="{67634A45-8C3C-4BC7-88D2-D1455AC5A68B}" dt="2026-01-11T07:39:04.357" v="841" actId="12084"/>
          <ac:spMkLst>
            <pc:docMk/>
            <pc:sldMk cId="19708133" sldId="260"/>
            <ac:spMk id="3" creationId="{FDE61649-787B-BD63-1356-F1373990CA35}"/>
          </ac:spMkLst>
        </pc:spChg>
        <pc:spChg chg="add del mod">
          <ac:chgData name="pavithrakotha889@gmail.com" userId="930b0106197ce1ae" providerId="LiveId" clId="{67634A45-8C3C-4BC7-88D2-D1455AC5A68B}" dt="2026-01-11T07:43:09.823" v="984"/>
          <ac:spMkLst>
            <pc:docMk/>
            <pc:sldMk cId="19708133" sldId="260"/>
            <ac:spMk id="4" creationId="{5E842470-3E29-4EF7-239E-3C193E34F0C4}"/>
          </ac:spMkLst>
        </pc:spChg>
        <pc:spChg chg="add del mod">
          <ac:chgData name="pavithrakotha889@gmail.com" userId="930b0106197ce1ae" providerId="LiveId" clId="{67634A45-8C3C-4BC7-88D2-D1455AC5A68B}" dt="2026-01-11T07:43:09.821" v="982"/>
          <ac:spMkLst>
            <pc:docMk/>
            <pc:sldMk cId="19708133" sldId="260"/>
            <ac:spMk id="5" creationId="{12C8AA74-D767-25FE-958E-8E981BCF8D08}"/>
          </ac:spMkLst>
        </pc:spChg>
        <pc:spChg chg="add mod">
          <ac:chgData name="pavithrakotha889@gmail.com" userId="930b0106197ce1ae" providerId="LiveId" clId="{67634A45-8C3C-4BC7-88D2-D1455AC5A68B}" dt="2026-01-11T07:41:35.802" v="964" actId="1076"/>
          <ac:spMkLst>
            <pc:docMk/>
            <pc:sldMk cId="19708133" sldId="260"/>
            <ac:spMk id="8" creationId="{AEE48EB1-A7B7-CA59-C110-B3B90B5C5D0D}"/>
          </ac:spMkLst>
        </pc:spChg>
        <pc:spChg chg="add mod">
          <ac:chgData name="pavithrakotha889@gmail.com" userId="930b0106197ce1ae" providerId="LiveId" clId="{67634A45-8C3C-4BC7-88D2-D1455AC5A68B}" dt="2026-01-11T07:41:17.631" v="895" actId="20577"/>
          <ac:spMkLst>
            <pc:docMk/>
            <pc:sldMk cId="19708133" sldId="260"/>
            <ac:spMk id="9" creationId="{D66F6340-DFD6-CAFE-D550-D81A893741C8}"/>
          </ac:spMkLst>
        </pc:spChg>
        <pc:spChg chg="add mod">
          <ac:chgData name="pavithrakotha889@gmail.com" userId="930b0106197ce1ae" providerId="LiveId" clId="{67634A45-8C3C-4BC7-88D2-D1455AC5A68B}" dt="2026-01-11T07:41:05.936" v="849" actId="20577"/>
          <ac:spMkLst>
            <pc:docMk/>
            <pc:sldMk cId="19708133" sldId="260"/>
            <ac:spMk id="10" creationId="{08FB016D-FF0D-987A-38A3-4E91E6DB3E1D}"/>
          </ac:spMkLst>
        </pc:spChg>
        <pc:spChg chg="add del mod">
          <ac:chgData name="pavithrakotha889@gmail.com" userId="930b0106197ce1ae" providerId="LiveId" clId="{67634A45-8C3C-4BC7-88D2-D1455AC5A68B}" dt="2026-01-11T07:51:43.857" v="1080" actId="12084"/>
          <ac:spMkLst>
            <pc:docMk/>
            <pc:sldMk cId="19708133" sldId="260"/>
            <ac:spMk id="11" creationId="{AD86917F-0AC6-CDA5-1401-46B12008FB0A}"/>
          </ac:spMkLst>
        </pc:spChg>
        <pc:spChg chg="add del mod">
          <ac:chgData name="pavithrakotha889@gmail.com" userId="930b0106197ce1ae" providerId="LiveId" clId="{67634A45-8C3C-4BC7-88D2-D1455AC5A68B}" dt="2026-01-11T07:52:13.365" v="1083"/>
          <ac:spMkLst>
            <pc:docMk/>
            <pc:sldMk cId="19708133" sldId="260"/>
            <ac:spMk id="13" creationId="{D7EF86BF-CCEB-8196-873B-CF8E5553C3F2}"/>
          </ac:spMkLst>
        </pc:spChg>
        <pc:spChg chg="add del mod">
          <ac:chgData name="pavithrakotha889@gmail.com" userId="930b0106197ce1ae" providerId="LiveId" clId="{67634A45-8C3C-4BC7-88D2-D1455AC5A68B}" dt="2026-01-11T07:53:14.998" v="1128" actId="12084"/>
          <ac:spMkLst>
            <pc:docMk/>
            <pc:sldMk cId="19708133" sldId="260"/>
            <ac:spMk id="14" creationId="{3BD13563-B5D4-38FF-CF2A-960B37C959C2}"/>
          </ac:spMkLst>
        </pc:spChg>
        <pc:spChg chg="add del mod">
          <ac:chgData name="pavithrakotha889@gmail.com" userId="930b0106197ce1ae" providerId="LiveId" clId="{67634A45-8C3C-4BC7-88D2-D1455AC5A68B}" dt="2026-01-11T07:59:04.620" v="1220" actId="12084"/>
          <ac:spMkLst>
            <pc:docMk/>
            <pc:sldMk cId="19708133" sldId="260"/>
            <ac:spMk id="16" creationId="{A2F9ADFE-119A-2872-2514-FF0A2D5B0CB1}"/>
          </ac:spMkLst>
        </pc:spChg>
        <pc:spChg chg="add del mod">
          <ac:chgData name="pavithrakotha889@gmail.com" userId="930b0106197ce1ae" providerId="LiveId" clId="{67634A45-8C3C-4BC7-88D2-D1455AC5A68B}" dt="2026-01-11T08:03:09.683" v="1258" actId="12084"/>
          <ac:spMkLst>
            <pc:docMk/>
            <pc:sldMk cId="19708133" sldId="260"/>
            <ac:spMk id="18" creationId="{90E590C5-73CB-7CDB-072F-7932DC56CB23}"/>
          </ac:spMkLst>
        </pc:spChg>
        <pc:spChg chg="add mod">
          <ac:chgData name="pavithrakotha889@gmail.com" userId="930b0106197ce1ae" providerId="LiveId" clId="{67634A45-8C3C-4BC7-88D2-D1455AC5A68B}" dt="2026-01-11T08:17:49.147" v="1398" actId="1076"/>
          <ac:spMkLst>
            <pc:docMk/>
            <pc:sldMk cId="19708133" sldId="260"/>
            <ac:spMk id="20" creationId="{2FF4AD8E-D634-C25D-A96B-3A1C2A0657F9}"/>
          </ac:spMkLst>
        </pc:spChg>
        <pc:spChg chg="add del mod">
          <ac:chgData name="pavithrakotha889@gmail.com" userId="930b0106197ce1ae" providerId="LiveId" clId="{67634A45-8C3C-4BC7-88D2-D1455AC5A68B}" dt="2026-01-11T08:23:09.509" v="1409" actId="47"/>
          <ac:spMkLst>
            <pc:docMk/>
            <pc:sldMk cId="19708133" sldId="260"/>
            <ac:spMk id="23" creationId="{85BFADBC-9229-CB74-8422-25CA1E0EB3A8}"/>
          </ac:spMkLst>
        </pc:spChg>
        <pc:spChg chg="add">
          <ac:chgData name="pavithrakotha889@gmail.com" userId="930b0106197ce1ae" providerId="LiveId" clId="{67634A45-8C3C-4BC7-88D2-D1455AC5A68B}" dt="2026-01-11T08:22:59.864" v="1406"/>
          <ac:spMkLst>
            <pc:docMk/>
            <pc:sldMk cId="19708133" sldId="260"/>
            <ac:spMk id="24" creationId="{2AF65265-4716-CBE6-835C-540C2926C2EF}"/>
          </ac:spMkLst>
        </pc:spChg>
        <pc:spChg chg="add">
          <ac:chgData name="pavithrakotha889@gmail.com" userId="930b0106197ce1ae" providerId="LiveId" clId="{67634A45-8C3C-4BC7-88D2-D1455AC5A68B}" dt="2026-01-11T08:23:13.758" v="1410"/>
          <ac:spMkLst>
            <pc:docMk/>
            <pc:sldMk cId="19708133" sldId="260"/>
            <ac:spMk id="25" creationId="{C7FA4AB3-5211-C98D-C143-0E532E4A22CE}"/>
          </ac:spMkLst>
        </pc:spChg>
        <pc:spChg chg="add del mod">
          <ac:chgData name="pavithrakotha889@gmail.com" userId="930b0106197ce1ae" providerId="LiveId" clId="{67634A45-8C3C-4BC7-88D2-D1455AC5A68B}" dt="2026-01-11T08:23:55.661" v="1415" actId="21"/>
          <ac:spMkLst>
            <pc:docMk/>
            <pc:sldMk cId="19708133" sldId="260"/>
            <ac:spMk id="26" creationId="{76F6AA42-8C7F-B288-3E60-95F44F61AB31}"/>
          </ac:spMkLst>
        </pc:spChg>
        <pc:spChg chg="add">
          <ac:chgData name="pavithrakotha889@gmail.com" userId="930b0106197ce1ae" providerId="LiveId" clId="{67634A45-8C3C-4BC7-88D2-D1455AC5A68B}" dt="2026-01-11T08:23:33.138" v="1413"/>
          <ac:spMkLst>
            <pc:docMk/>
            <pc:sldMk cId="19708133" sldId="260"/>
            <ac:spMk id="27" creationId="{9EE991DC-D6C2-07B3-D07B-24E038272FD3}"/>
          </ac:spMkLst>
        </pc:spChg>
        <pc:spChg chg="add">
          <ac:chgData name="pavithrakotha889@gmail.com" userId="930b0106197ce1ae" providerId="LiveId" clId="{67634A45-8C3C-4BC7-88D2-D1455AC5A68B}" dt="2026-01-11T08:23:47.962" v="1414"/>
          <ac:spMkLst>
            <pc:docMk/>
            <pc:sldMk cId="19708133" sldId="260"/>
            <ac:spMk id="28" creationId="{62225CE2-DCD3-5AFE-4427-9FD0B3EE2764}"/>
          </ac:spMkLst>
        </pc:spChg>
        <pc:spChg chg="add del mod">
          <ac:chgData name="pavithrakotha889@gmail.com" userId="930b0106197ce1ae" providerId="LiveId" clId="{67634A45-8C3C-4BC7-88D2-D1455AC5A68B}" dt="2026-01-11T08:24:06.141" v="1418"/>
          <ac:spMkLst>
            <pc:docMk/>
            <pc:sldMk cId="19708133" sldId="260"/>
            <ac:spMk id="29" creationId="{9058A50A-46C5-D9D0-2BEE-2AB2149E2E8A}"/>
          </ac:spMkLst>
        </pc:spChg>
        <pc:spChg chg="add del mod">
          <ac:chgData name="pavithrakotha889@gmail.com" userId="930b0106197ce1ae" providerId="LiveId" clId="{67634A45-8C3C-4BC7-88D2-D1455AC5A68B}" dt="2026-01-11T08:26:00.245" v="1434"/>
          <ac:spMkLst>
            <pc:docMk/>
            <pc:sldMk cId="19708133" sldId="260"/>
            <ac:spMk id="30" creationId="{5138185F-0DD0-30FA-A94C-FC7FF9AB5438}"/>
          </ac:spMkLst>
        </pc:spChg>
        <pc:spChg chg="add mod">
          <ac:chgData name="pavithrakotha889@gmail.com" userId="930b0106197ce1ae" providerId="LiveId" clId="{67634A45-8C3C-4BC7-88D2-D1455AC5A68B}" dt="2026-01-11T08:24:23.906" v="1420"/>
          <ac:spMkLst>
            <pc:docMk/>
            <pc:sldMk cId="19708133" sldId="260"/>
            <ac:spMk id="31" creationId="{76F6AA42-8C7F-B288-3E60-95F44F61AB31}"/>
          </ac:spMkLst>
        </pc:spChg>
        <pc:spChg chg="add mod">
          <ac:chgData name="pavithrakotha889@gmail.com" userId="930b0106197ce1ae" providerId="LiveId" clId="{67634A45-8C3C-4BC7-88D2-D1455AC5A68B}" dt="2026-01-11T08:24:24.426" v="1421"/>
          <ac:spMkLst>
            <pc:docMk/>
            <pc:sldMk cId="19708133" sldId="260"/>
            <ac:spMk id="32" creationId="{3C8DBA1B-B0A9-3F3A-2F3C-3EB55627DAD5}"/>
          </ac:spMkLst>
        </pc:spChg>
        <pc:spChg chg="add mod">
          <ac:chgData name="pavithrakotha889@gmail.com" userId="930b0106197ce1ae" providerId="LiveId" clId="{67634A45-8C3C-4BC7-88D2-D1455AC5A68B}" dt="2026-01-11T08:24:25.001" v="1422"/>
          <ac:spMkLst>
            <pc:docMk/>
            <pc:sldMk cId="19708133" sldId="260"/>
            <ac:spMk id="33" creationId="{15755FD0-02BF-0576-414E-B9424EEF1F68}"/>
          </ac:spMkLst>
        </pc:spChg>
        <pc:spChg chg="add mod">
          <ac:chgData name="pavithrakotha889@gmail.com" userId="930b0106197ce1ae" providerId="LiveId" clId="{67634A45-8C3C-4BC7-88D2-D1455AC5A68B}" dt="2026-01-11T08:24:25.352" v="1423"/>
          <ac:spMkLst>
            <pc:docMk/>
            <pc:sldMk cId="19708133" sldId="260"/>
            <ac:spMk id="34" creationId="{6E154AEA-3A73-E9BA-89EB-B9DCE5F14294}"/>
          </ac:spMkLst>
        </pc:spChg>
        <pc:spChg chg="add mod">
          <ac:chgData name="pavithrakotha889@gmail.com" userId="930b0106197ce1ae" providerId="LiveId" clId="{67634A45-8C3C-4BC7-88D2-D1455AC5A68B}" dt="2026-01-11T08:25:54.157" v="1432" actId="1076"/>
          <ac:spMkLst>
            <pc:docMk/>
            <pc:sldMk cId="19708133" sldId="260"/>
            <ac:spMk id="35" creationId="{AE99BE9D-9A38-5419-D59F-7E3B892D9C3E}"/>
          </ac:spMkLst>
        </pc:spChg>
        <pc:graphicFrameChg chg="add mod">
          <ac:chgData name="pavithrakotha889@gmail.com" userId="930b0106197ce1ae" providerId="LiveId" clId="{67634A45-8C3C-4BC7-88D2-D1455AC5A68B}" dt="2026-01-11T07:38:29.923" v="837"/>
          <ac:graphicFrameMkLst>
            <pc:docMk/>
            <pc:sldMk cId="19708133" sldId="260"/>
            <ac:graphicFrameMk id="2" creationId="{D0974C5A-19D7-40F0-36B2-02143AEEFDAF}"/>
          </ac:graphicFrameMkLst>
        </pc:graphicFrameChg>
        <pc:graphicFrameChg chg="add mod modGraphic">
          <ac:chgData name="pavithrakotha889@gmail.com" userId="930b0106197ce1ae" providerId="LiveId" clId="{67634A45-8C3C-4BC7-88D2-D1455AC5A68B}" dt="2026-01-11T07:49:21.613" v="1070"/>
          <ac:graphicFrameMkLst>
            <pc:docMk/>
            <pc:sldMk cId="19708133" sldId="260"/>
            <ac:graphicFrameMk id="6" creationId="{A2523C16-5888-2BE9-FA26-1E3FF4535E23}"/>
          </ac:graphicFrameMkLst>
        </pc:graphicFrameChg>
        <pc:graphicFrameChg chg="add mod">
          <ac:chgData name="pavithrakotha889@gmail.com" userId="930b0106197ce1ae" providerId="LiveId" clId="{67634A45-8C3C-4BC7-88D2-D1455AC5A68B}" dt="2026-01-11T07:51:39.701" v="1079"/>
          <ac:graphicFrameMkLst>
            <pc:docMk/>
            <pc:sldMk cId="19708133" sldId="260"/>
            <ac:graphicFrameMk id="12" creationId="{D2812730-D25D-6B18-188B-E68D420F86DD}"/>
          </ac:graphicFrameMkLst>
        </pc:graphicFrameChg>
        <pc:graphicFrameChg chg="add del mod">
          <ac:chgData name="pavithrakotha889@gmail.com" userId="930b0106197ce1ae" providerId="LiveId" clId="{67634A45-8C3C-4BC7-88D2-D1455AC5A68B}" dt="2026-01-11T07:58:23.346" v="1167" actId="21"/>
          <ac:graphicFrameMkLst>
            <pc:docMk/>
            <pc:sldMk cId="19708133" sldId="260"/>
            <ac:graphicFrameMk id="15" creationId="{2C04C8C4-0AB3-324E-969F-8DB79D2A5E13}"/>
          </ac:graphicFrameMkLst>
        </pc:graphicFrameChg>
        <pc:graphicFrameChg chg="add del mod modGraphic">
          <ac:chgData name="pavithrakotha889@gmail.com" userId="930b0106197ce1ae" providerId="LiveId" clId="{67634A45-8C3C-4BC7-88D2-D1455AC5A68B}" dt="2026-01-11T08:01:46.995" v="1244" actId="21"/>
          <ac:graphicFrameMkLst>
            <pc:docMk/>
            <pc:sldMk cId="19708133" sldId="260"/>
            <ac:graphicFrameMk id="17" creationId="{D795326C-DFF5-33A4-927F-BCC85EDD00D2}"/>
          </ac:graphicFrameMkLst>
        </pc:graphicFrameChg>
        <pc:graphicFrameChg chg="add mod modGraphic">
          <ac:chgData name="pavithrakotha889@gmail.com" userId="930b0106197ce1ae" providerId="LiveId" clId="{67634A45-8C3C-4BC7-88D2-D1455AC5A68B}" dt="2026-01-11T08:30:57.707" v="1450" actId="12269"/>
          <ac:graphicFrameMkLst>
            <pc:docMk/>
            <pc:sldMk cId="19708133" sldId="260"/>
            <ac:graphicFrameMk id="19" creationId="{C9FD1F66-5216-5C63-390B-510CD77A00F1}"/>
          </ac:graphicFrameMkLst>
        </pc:graphicFrameChg>
        <pc:picChg chg="add del mod">
          <ac:chgData name="pavithrakotha889@gmail.com" userId="930b0106197ce1ae" providerId="LiveId" clId="{67634A45-8C3C-4BC7-88D2-D1455AC5A68B}" dt="2026-01-11T07:49:18.249" v="1069" actId="21"/>
          <ac:picMkLst>
            <pc:docMk/>
            <pc:sldMk cId="19708133" sldId="260"/>
            <ac:picMk id="7" creationId="{BE094C5E-9736-276E-EB69-9316AA79AE2E}"/>
          </ac:picMkLst>
        </pc:picChg>
        <pc:picChg chg="add mod">
          <ac:chgData name="pavithrakotha889@gmail.com" userId="930b0106197ce1ae" providerId="LiveId" clId="{67634A45-8C3C-4BC7-88D2-D1455AC5A68B}" dt="2026-01-11T11:04:19.746" v="1595" actId="1038"/>
          <ac:picMkLst>
            <pc:docMk/>
            <pc:sldMk cId="19708133" sldId="260"/>
            <ac:picMk id="22" creationId="{F00D2E32-907E-BAC4-0C42-44F1E261000E}"/>
          </ac:picMkLst>
        </pc:picChg>
      </pc:sldChg>
      <pc:sldChg chg="addSp delSp modSp new mod">
        <pc:chgData name="pavithrakotha889@gmail.com" userId="930b0106197ce1ae" providerId="LiveId" clId="{67634A45-8C3C-4BC7-88D2-D1455AC5A68B}" dt="2026-01-11T08:33:56.191" v="1472" actId="1076"/>
        <pc:sldMkLst>
          <pc:docMk/>
          <pc:sldMk cId="3572884073" sldId="261"/>
        </pc:sldMkLst>
        <pc:spChg chg="add mod">
          <ac:chgData name="pavithrakotha889@gmail.com" userId="930b0106197ce1ae" providerId="LiveId" clId="{67634A45-8C3C-4BC7-88D2-D1455AC5A68B}" dt="2025-12-21T13:51:18.108" v="734" actId="1035"/>
          <ac:spMkLst>
            <pc:docMk/>
            <pc:sldMk cId="3572884073" sldId="261"/>
            <ac:spMk id="2" creationId="{052604AB-4441-F50B-909F-F9A9C7183A0E}"/>
          </ac:spMkLst>
        </pc:spChg>
        <pc:spChg chg="add del mod">
          <ac:chgData name="pavithrakotha889@gmail.com" userId="930b0106197ce1ae" providerId="LiveId" clId="{67634A45-8C3C-4BC7-88D2-D1455AC5A68B}" dt="2026-01-11T08:28:05.546" v="1447" actId="12084"/>
          <ac:spMkLst>
            <pc:docMk/>
            <pc:sldMk cId="3572884073" sldId="261"/>
            <ac:spMk id="3" creationId="{F2410659-DF93-0EF8-DD9C-205D62C3B58C}"/>
          </ac:spMkLst>
        </pc:spChg>
        <pc:spChg chg="add mod">
          <ac:chgData name="pavithrakotha889@gmail.com" userId="930b0106197ce1ae" providerId="LiveId" clId="{67634A45-8C3C-4BC7-88D2-D1455AC5A68B}" dt="2025-12-21T13:30:13.843" v="641"/>
          <ac:spMkLst>
            <pc:docMk/>
            <pc:sldMk cId="3572884073" sldId="261"/>
            <ac:spMk id="6" creationId="{862CF643-54C0-14AA-AB8A-55B3856B431C}"/>
          </ac:spMkLst>
        </pc:spChg>
        <pc:spChg chg="add mod">
          <ac:chgData name="pavithrakotha889@gmail.com" userId="930b0106197ce1ae" providerId="LiveId" clId="{67634A45-8C3C-4BC7-88D2-D1455AC5A68B}" dt="2026-01-11T08:33:25.226" v="1465" actId="255"/>
          <ac:spMkLst>
            <pc:docMk/>
            <pc:sldMk cId="3572884073" sldId="261"/>
            <ac:spMk id="8" creationId="{5F967070-5414-2412-F850-71403C4C138C}"/>
          </ac:spMkLst>
        </pc:spChg>
        <pc:spChg chg="add mod">
          <ac:chgData name="pavithrakotha889@gmail.com" userId="930b0106197ce1ae" providerId="LiveId" clId="{67634A45-8C3C-4BC7-88D2-D1455AC5A68B}" dt="2026-01-11T08:32:53.111" v="1463" actId="1076"/>
          <ac:spMkLst>
            <pc:docMk/>
            <pc:sldMk cId="3572884073" sldId="261"/>
            <ac:spMk id="11" creationId="{DF2AD9D2-E2E0-7228-CE66-EE520BA435C2}"/>
          </ac:spMkLst>
        </pc:spChg>
        <pc:spChg chg="add mod">
          <ac:chgData name="pavithrakotha889@gmail.com" userId="930b0106197ce1ae" providerId="LiveId" clId="{67634A45-8C3C-4BC7-88D2-D1455AC5A68B}" dt="2026-01-11T08:26:22.296" v="1441" actId="5793"/>
          <ac:spMkLst>
            <pc:docMk/>
            <pc:sldMk cId="3572884073" sldId="261"/>
            <ac:spMk id="12" creationId="{45A14DFB-886D-19AC-58BD-73465DB7A367}"/>
          </ac:spMkLst>
        </pc:spChg>
        <pc:spChg chg="add del mod">
          <ac:chgData name="pavithrakotha889@gmail.com" userId="930b0106197ce1ae" providerId="LiveId" clId="{67634A45-8C3C-4BC7-88D2-D1455AC5A68B}" dt="2026-01-11T08:30:25.655" v="1449"/>
          <ac:spMkLst>
            <pc:docMk/>
            <pc:sldMk cId="3572884073" sldId="261"/>
            <ac:spMk id="13" creationId="{66B114F0-2C65-B93B-99C9-1B6D2603878C}"/>
          </ac:spMkLst>
        </pc:spChg>
        <pc:graphicFrameChg chg="add mod">
          <ac:chgData name="pavithrakotha889@gmail.com" userId="930b0106197ce1ae" providerId="LiveId" clId="{67634A45-8C3C-4BC7-88D2-D1455AC5A68B}" dt="2026-01-11T08:32:43.192" v="1461" actId="255"/>
          <ac:graphicFrameMkLst>
            <pc:docMk/>
            <pc:sldMk cId="3572884073" sldId="261"/>
            <ac:graphicFrameMk id="4" creationId="{5B5C4179-CEF7-59D3-D56A-67EA1E908A8D}"/>
          </ac:graphicFrameMkLst>
        </pc:graphicFrameChg>
        <pc:picChg chg="add mod">
          <ac:chgData name="pavithrakotha889@gmail.com" userId="930b0106197ce1ae" providerId="LiveId" clId="{67634A45-8C3C-4BC7-88D2-D1455AC5A68B}" dt="2026-01-11T08:33:56.191" v="1472" actId="1076"/>
          <ac:picMkLst>
            <pc:docMk/>
            <pc:sldMk cId="3572884073" sldId="261"/>
            <ac:picMk id="10" creationId="{4C3E90E8-8B39-2C6D-5608-6B4727C92653}"/>
          </ac:picMkLst>
        </pc:picChg>
      </pc:sldChg>
      <pc:sldChg chg="addSp delSp modSp new mod">
        <pc:chgData name="pavithrakotha889@gmail.com" userId="930b0106197ce1ae" providerId="LiveId" clId="{67634A45-8C3C-4BC7-88D2-D1455AC5A68B}" dt="2026-01-11T11:28:26.905" v="1696" actId="1076"/>
        <pc:sldMkLst>
          <pc:docMk/>
          <pc:sldMk cId="1917036995" sldId="262"/>
        </pc:sldMkLst>
        <pc:spChg chg="add mod">
          <ac:chgData name="pavithrakotha889@gmail.com" userId="930b0106197ce1ae" providerId="LiveId" clId="{67634A45-8C3C-4BC7-88D2-D1455AC5A68B}" dt="2025-12-21T13:40:59.693" v="676" actId="14100"/>
          <ac:spMkLst>
            <pc:docMk/>
            <pc:sldMk cId="1917036995" sldId="262"/>
            <ac:spMk id="2" creationId="{CDE3E248-EF9E-B4C2-482E-6FAD5B1CD2D2}"/>
          </ac:spMkLst>
        </pc:spChg>
        <pc:spChg chg="add mod">
          <ac:chgData name="pavithrakotha889@gmail.com" userId="930b0106197ce1ae" providerId="LiveId" clId="{67634A45-8C3C-4BC7-88D2-D1455AC5A68B}" dt="2026-01-11T08:48:12.582" v="1590" actId="1076"/>
          <ac:spMkLst>
            <pc:docMk/>
            <pc:sldMk cId="1917036995" sldId="262"/>
            <ac:spMk id="5" creationId="{E12A95AF-43CB-5FE1-66C2-727DDE80C5C2}"/>
          </ac:spMkLst>
        </pc:spChg>
        <pc:spChg chg="add mod">
          <ac:chgData name="pavithrakotha889@gmail.com" userId="930b0106197ce1ae" providerId="LiveId" clId="{67634A45-8C3C-4BC7-88D2-D1455AC5A68B}" dt="2026-01-11T11:23:01.322" v="1631" actId="1076"/>
          <ac:spMkLst>
            <pc:docMk/>
            <pc:sldMk cId="1917036995" sldId="262"/>
            <ac:spMk id="6" creationId="{896ECDC4-9C37-FECB-EA0D-920DC4977358}"/>
          </ac:spMkLst>
        </pc:spChg>
        <pc:spChg chg="add mod">
          <ac:chgData name="pavithrakotha889@gmail.com" userId="930b0106197ce1ae" providerId="LiveId" clId="{67634A45-8C3C-4BC7-88D2-D1455AC5A68B}" dt="2026-01-11T11:28:26.905" v="1696" actId="1076"/>
          <ac:spMkLst>
            <pc:docMk/>
            <pc:sldMk cId="1917036995" sldId="262"/>
            <ac:spMk id="7" creationId="{45E8E3DE-7B1E-B2BB-5482-6DAF193D01DE}"/>
          </ac:spMkLst>
        </pc:spChg>
        <pc:spChg chg="add del mod">
          <ac:chgData name="pavithrakotha889@gmail.com" userId="930b0106197ce1ae" providerId="LiveId" clId="{67634A45-8C3C-4BC7-88D2-D1455AC5A68B}" dt="2026-01-11T08:43:59.935" v="1565" actId="12084"/>
          <ac:spMkLst>
            <pc:docMk/>
            <pc:sldMk cId="1917036995" sldId="262"/>
            <ac:spMk id="15" creationId="{50ED2FED-EA8F-9721-C8A0-CD91CEE290B5}"/>
          </ac:spMkLst>
        </pc:spChg>
        <pc:graphicFrameChg chg="add mod">
          <ac:chgData name="pavithrakotha889@gmail.com" userId="930b0106197ce1ae" providerId="LiveId" clId="{67634A45-8C3C-4BC7-88D2-D1455AC5A68B}" dt="2026-01-11T08:44:38.087" v="1569" actId="2711"/>
          <ac:graphicFrameMkLst>
            <pc:docMk/>
            <pc:sldMk cId="1917036995" sldId="262"/>
            <ac:graphicFrameMk id="3" creationId="{73DA083C-AE7E-6384-8A6A-33A09B3DED93}"/>
          </ac:graphicFrameMkLst>
        </pc:graphicFrameChg>
        <pc:picChg chg="add mod">
          <ac:chgData name="pavithrakotha889@gmail.com" userId="930b0106197ce1ae" providerId="LiveId" clId="{67634A45-8C3C-4BC7-88D2-D1455AC5A68B}" dt="2026-01-11T11:19:17.447" v="1609" actId="1076"/>
          <ac:picMkLst>
            <pc:docMk/>
            <pc:sldMk cId="1917036995" sldId="262"/>
            <ac:picMk id="4" creationId="{C93F39EB-24A0-2DEC-9762-295C3C270956}"/>
          </ac:picMkLst>
        </pc:picChg>
        <pc:picChg chg="add mod">
          <ac:chgData name="pavithrakotha889@gmail.com" userId="930b0106197ce1ae" providerId="LiveId" clId="{67634A45-8C3C-4BC7-88D2-D1455AC5A68B}" dt="2026-01-11T11:19:21.317" v="1610" actId="1076"/>
          <ac:picMkLst>
            <pc:docMk/>
            <pc:sldMk cId="1917036995" sldId="262"/>
            <ac:picMk id="10" creationId="{80D396A5-07AA-0B0B-1572-B5840AEE9EA4}"/>
          </ac:picMkLst>
        </pc:picChg>
        <pc:picChg chg="add del mod">
          <ac:chgData name="pavithrakotha889@gmail.com" userId="930b0106197ce1ae" providerId="LiveId" clId="{67634A45-8C3C-4BC7-88D2-D1455AC5A68B}" dt="2026-01-11T11:18:57.346" v="1604" actId="21"/>
          <ac:picMkLst>
            <pc:docMk/>
            <pc:sldMk cId="1917036995" sldId="262"/>
            <ac:picMk id="14" creationId="{4BCD0B1C-B953-67E4-81E4-487BBF3959E7}"/>
          </ac:picMkLst>
        </pc:picChg>
      </pc:sldChg>
      <pc:sldChg chg="addSp delSp modSp new mod">
        <pc:chgData name="pavithrakotha889@gmail.com" userId="930b0106197ce1ae" providerId="LiveId" clId="{67634A45-8C3C-4BC7-88D2-D1455AC5A68B}" dt="2026-01-11T11:53:56.376" v="1979" actId="1440"/>
        <pc:sldMkLst>
          <pc:docMk/>
          <pc:sldMk cId="366495463" sldId="263"/>
        </pc:sldMkLst>
        <pc:spChg chg="add mod">
          <ac:chgData name="pavithrakotha889@gmail.com" userId="930b0106197ce1ae" providerId="LiveId" clId="{67634A45-8C3C-4BC7-88D2-D1455AC5A68B}" dt="2025-12-31T14:05:26.375" v="758" actId="13822"/>
          <ac:spMkLst>
            <pc:docMk/>
            <pc:sldMk cId="366495463" sldId="263"/>
            <ac:spMk id="2" creationId="{D37DFE1D-CD34-6563-0791-BFACBBEC7BBF}"/>
          </ac:spMkLst>
        </pc:spChg>
        <pc:spChg chg="add del mod">
          <ac:chgData name="pavithrakotha889@gmail.com" userId="930b0106197ce1ae" providerId="LiveId" clId="{67634A45-8C3C-4BC7-88D2-D1455AC5A68B}" dt="2026-01-11T11:30:28.756" v="1713" actId="12084"/>
          <ac:spMkLst>
            <pc:docMk/>
            <pc:sldMk cId="366495463" sldId="263"/>
            <ac:spMk id="3" creationId="{4B8470A6-DC94-3485-37D0-81263C0C0FC4}"/>
          </ac:spMkLst>
        </pc:spChg>
        <pc:spChg chg="add mod">
          <ac:chgData name="pavithrakotha889@gmail.com" userId="930b0106197ce1ae" providerId="LiveId" clId="{67634A45-8C3C-4BC7-88D2-D1455AC5A68B}" dt="2026-01-11T11:32:59.241" v="1728" actId="1076"/>
          <ac:spMkLst>
            <pc:docMk/>
            <pc:sldMk cId="366495463" sldId="263"/>
            <ac:spMk id="5" creationId="{B46C3B84-C4C5-1F4D-53D7-FC485C69CE54}"/>
          </ac:spMkLst>
        </pc:spChg>
        <pc:spChg chg="add del mod">
          <ac:chgData name="pavithrakotha889@gmail.com" userId="930b0106197ce1ae" providerId="LiveId" clId="{67634A45-8C3C-4BC7-88D2-D1455AC5A68B}" dt="2026-01-11T11:41:01.491" v="1757" actId="21"/>
          <ac:spMkLst>
            <pc:docMk/>
            <pc:sldMk cId="366495463" sldId="263"/>
            <ac:spMk id="12" creationId="{BBCC7942-2065-3717-457D-F78368BBC8BB}"/>
          </ac:spMkLst>
        </pc:spChg>
        <pc:spChg chg="add">
          <ac:chgData name="pavithrakotha889@gmail.com" userId="930b0106197ce1ae" providerId="LiveId" clId="{67634A45-8C3C-4BC7-88D2-D1455AC5A68B}" dt="2026-01-11T11:40:36.685" v="1753"/>
          <ac:spMkLst>
            <pc:docMk/>
            <pc:sldMk cId="366495463" sldId="263"/>
            <ac:spMk id="13" creationId="{44DECB11-1D84-0687-9CFF-C81A994F363B}"/>
          </ac:spMkLst>
        </pc:spChg>
        <pc:spChg chg="add">
          <ac:chgData name="pavithrakotha889@gmail.com" userId="930b0106197ce1ae" providerId="LiveId" clId="{67634A45-8C3C-4BC7-88D2-D1455AC5A68B}" dt="2026-01-11T11:40:54.921" v="1756"/>
          <ac:spMkLst>
            <pc:docMk/>
            <pc:sldMk cId="366495463" sldId="263"/>
            <ac:spMk id="14" creationId="{DC367E42-48D5-3263-9641-FC6311F549B6}"/>
          </ac:spMkLst>
        </pc:spChg>
        <pc:spChg chg="add del mod">
          <ac:chgData name="pavithrakotha889@gmail.com" userId="930b0106197ce1ae" providerId="LiveId" clId="{67634A45-8C3C-4BC7-88D2-D1455AC5A68B}" dt="2026-01-11T11:41:42.465" v="1764"/>
          <ac:spMkLst>
            <pc:docMk/>
            <pc:sldMk cId="366495463" sldId="263"/>
            <ac:spMk id="15" creationId="{F4C34EDF-3110-68F9-FE90-CE5489F0B619}"/>
          </ac:spMkLst>
        </pc:spChg>
        <pc:spChg chg="add del mod">
          <ac:chgData name="pavithrakotha889@gmail.com" userId="930b0106197ce1ae" providerId="LiveId" clId="{67634A45-8C3C-4BC7-88D2-D1455AC5A68B}" dt="2026-01-11T11:41:42.437" v="1762" actId="21"/>
          <ac:spMkLst>
            <pc:docMk/>
            <pc:sldMk cId="366495463" sldId="263"/>
            <ac:spMk id="16" creationId="{BBCC7942-2065-3717-457D-F78368BBC8BB}"/>
          </ac:spMkLst>
        </pc:spChg>
        <pc:spChg chg="add">
          <ac:chgData name="pavithrakotha889@gmail.com" userId="930b0106197ce1ae" providerId="LiveId" clId="{67634A45-8C3C-4BC7-88D2-D1455AC5A68B}" dt="2026-01-11T11:41:34.093" v="1761"/>
          <ac:spMkLst>
            <pc:docMk/>
            <pc:sldMk cId="366495463" sldId="263"/>
            <ac:spMk id="17" creationId="{FAE02D15-A3DC-6BB5-28A3-F84569E742C4}"/>
          </ac:spMkLst>
        </pc:spChg>
        <pc:spChg chg="add del mod">
          <ac:chgData name="pavithrakotha889@gmail.com" userId="930b0106197ce1ae" providerId="LiveId" clId="{67634A45-8C3C-4BC7-88D2-D1455AC5A68B}" dt="2026-01-11T11:42:36.343" v="1771" actId="21"/>
          <ac:spMkLst>
            <pc:docMk/>
            <pc:sldMk cId="366495463" sldId="263"/>
            <ac:spMk id="18" creationId="{C3798996-4265-F5F6-8604-85BB4219A078}"/>
          </ac:spMkLst>
        </pc:spChg>
        <pc:spChg chg="add">
          <ac:chgData name="pavithrakotha889@gmail.com" userId="930b0106197ce1ae" providerId="LiveId" clId="{67634A45-8C3C-4BC7-88D2-D1455AC5A68B}" dt="2026-01-11T11:42:03.114" v="1766"/>
          <ac:spMkLst>
            <pc:docMk/>
            <pc:sldMk cId="366495463" sldId="263"/>
            <ac:spMk id="19" creationId="{4535FC81-3095-228D-F6B5-C5F9A6F67247}"/>
          </ac:spMkLst>
        </pc:spChg>
        <pc:spChg chg="add">
          <ac:chgData name="pavithrakotha889@gmail.com" userId="930b0106197ce1ae" providerId="LiveId" clId="{67634A45-8C3C-4BC7-88D2-D1455AC5A68B}" dt="2026-01-11T11:42:10.152" v="1767"/>
          <ac:spMkLst>
            <pc:docMk/>
            <pc:sldMk cId="366495463" sldId="263"/>
            <ac:spMk id="20" creationId="{2C52DEA0-17AD-EE96-49C1-C25384E02C22}"/>
          </ac:spMkLst>
        </pc:spChg>
        <pc:spChg chg="add del mod">
          <ac:chgData name="pavithrakotha889@gmail.com" userId="930b0106197ce1ae" providerId="LiveId" clId="{67634A45-8C3C-4BC7-88D2-D1455AC5A68B}" dt="2026-01-11T11:43:27.599" v="1774" actId="21"/>
          <ac:spMkLst>
            <pc:docMk/>
            <pc:sldMk cId="366495463" sldId="263"/>
            <ac:spMk id="21" creationId="{B431BFAB-7EA8-ECD3-9F9E-7DD2729B4919}"/>
          </ac:spMkLst>
        </pc:spChg>
        <pc:spChg chg="add">
          <ac:chgData name="pavithrakotha889@gmail.com" userId="930b0106197ce1ae" providerId="LiveId" clId="{67634A45-8C3C-4BC7-88D2-D1455AC5A68B}" dt="2026-01-11T11:42:55.839" v="1773"/>
          <ac:spMkLst>
            <pc:docMk/>
            <pc:sldMk cId="366495463" sldId="263"/>
            <ac:spMk id="22" creationId="{C07006D9-927B-5B9F-B6BA-9B8C2B71A0BC}"/>
          </ac:spMkLst>
        </pc:spChg>
        <pc:spChg chg="add mod">
          <ac:chgData name="pavithrakotha889@gmail.com" userId="930b0106197ce1ae" providerId="LiveId" clId="{67634A45-8C3C-4BC7-88D2-D1455AC5A68B}" dt="2026-01-11T11:45:57.454" v="1917" actId="1076"/>
          <ac:spMkLst>
            <pc:docMk/>
            <pc:sldMk cId="366495463" sldId="263"/>
            <ac:spMk id="23" creationId="{A43725CA-0EA1-D6EB-70AE-B589B0F904D9}"/>
          </ac:spMkLst>
        </pc:spChg>
        <pc:graphicFrameChg chg="add mod">
          <ac:chgData name="pavithrakotha889@gmail.com" userId="930b0106197ce1ae" providerId="LiveId" clId="{67634A45-8C3C-4BC7-88D2-D1455AC5A68B}" dt="2026-01-11T11:31:25.419" v="1720" actId="255"/>
          <ac:graphicFrameMkLst>
            <pc:docMk/>
            <pc:sldMk cId="366495463" sldId="263"/>
            <ac:graphicFrameMk id="4" creationId="{0F402662-E434-063D-3142-68881CBB2667}"/>
          </ac:graphicFrameMkLst>
        </pc:graphicFrameChg>
        <pc:picChg chg="add mod">
          <ac:chgData name="pavithrakotha889@gmail.com" userId="930b0106197ce1ae" providerId="LiveId" clId="{67634A45-8C3C-4BC7-88D2-D1455AC5A68B}" dt="2026-01-11T11:53:51.093" v="1978" actId="1440"/>
          <ac:picMkLst>
            <pc:docMk/>
            <pc:sldMk cId="366495463" sldId="263"/>
            <ac:picMk id="7" creationId="{9064BB12-B265-F871-A6CF-2DFD6F635721}"/>
          </ac:picMkLst>
        </pc:picChg>
        <pc:picChg chg="add del mod">
          <ac:chgData name="pavithrakotha889@gmail.com" userId="930b0106197ce1ae" providerId="LiveId" clId="{67634A45-8C3C-4BC7-88D2-D1455AC5A68B}" dt="2026-01-11T11:38:43.600" v="1741" actId="21"/>
          <ac:picMkLst>
            <pc:docMk/>
            <pc:sldMk cId="366495463" sldId="263"/>
            <ac:picMk id="9" creationId="{5CD2C1FD-3AF2-B900-6411-7BB919BADE69}"/>
          </ac:picMkLst>
        </pc:picChg>
        <pc:picChg chg="add mod">
          <ac:chgData name="pavithrakotha889@gmail.com" userId="930b0106197ce1ae" providerId="LiveId" clId="{67634A45-8C3C-4BC7-88D2-D1455AC5A68B}" dt="2026-01-11T11:53:56.376" v="1979" actId="1440"/>
          <ac:picMkLst>
            <pc:docMk/>
            <pc:sldMk cId="366495463" sldId="263"/>
            <ac:picMk id="11" creationId="{F2B9423F-3603-C146-C27B-561286728777}"/>
          </ac:picMkLst>
        </pc:picChg>
      </pc:sldChg>
      <pc:sldChg chg="addSp modSp new mod">
        <pc:chgData name="pavithrakotha889@gmail.com" userId="930b0106197ce1ae" providerId="LiveId" clId="{67634A45-8C3C-4BC7-88D2-D1455AC5A68B}" dt="2026-01-11T07:25:29.640" v="778" actId="14100"/>
        <pc:sldMkLst>
          <pc:docMk/>
          <pc:sldMk cId="3794018411" sldId="264"/>
        </pc:sldMkLst>
        <pc:picChg chg="add mod">
          <ac:chgData name="pavithrakotha889@gmail.com" userId="930b0106197ce1ae" providerId="LiveId" clId="{67634A45-8C3C-4BC7-88D2-D1455AC5A68B}" dt="2026-01-11T07:25:29.640" v="778" actId="14100"/>
          <ac:picMkLst>
            <pc:docMk/>
            <pc:sldMk cId="3794018411" sldId="264"/>
            <ac:picMk id="3" creationId="{F2CBBBDA-8BBA-9ABD-B131-B1637FA27E39}"/>
          </ac:picMkLst>
        </pc:picChg>
      </pc:sldChg>
      <pc:sldChg chg="addSp delSp modSp new mod">
        <pc:chgData name="pavithrakotha889@gmail.com" userId="930b0106197ce1ae" providerId="LiveId" clId="{67634A45-8C3C-4BC7-88D2-D1455AC5A68B}" dt="2026-01-11T08:43:07.624" v="1507"/>
        <pc:sldMkLst>
          <pc:docMk/>
          <pc:sldMk cId="121656356" sldId="265"/>
        </pc:sldMkLst>
        <pc:spChg chg="add mod">
          <ac:chgData name="pavithrakotha889@gmail.com" userId="930b0106197ce1ae" providerId="LiveId" clId="{67634A45-8C3C-4BC7-88D2-D1455AC5A68B}" dt="2026-01-11T08:35:19.815" v="1475" actId="13822"/>
          <ac:spMkLst>
            <pc:docMk/>
            <pc:sldMk cId="121656356" sldId="265"/>
            <ac:spMk id="2" creationId="{D9EC33EF-ABBD-59F8-F72D-0243CE8508B5}"/>
          </ac:spMkLst>
        </pc:spChg>
        <pc:spChg chg="add del mod">
          <ac:chgData name="pavithrakotha889@gmail.com" userId="930b0106197ce1ae" providerId="LiveId" clId="{67634A45-8C3C-4BC7-88D2-D1455AC5A68B}" dt="2026-01-11T08:41:33.095" v="1494" actId="21"/>
          <ac:spMkLst>
            <pc:docMk/>
            <pc:sldMk cId="121656356" sldId="265"/>
            <ac:spMk id="7" creationId="{6BA76BBF-1D63-4FF4-E709-0B02B9BF7AB0}"/>
          </ac:spMkLst>
        </pc:spChg>
        <pc:spChg chg="add">
          <ac:chgData name="pavithrakotha889@gmail.com" userId="930b0106197ce1ae" providerId="LiveId" clId="{67634A45-8C3C-4BC7-88D2-D1455AC5A68B}" dt="2026-01-11T08:41:23.479" v="1493"/>
          <ac:spMkLst>
            <pc:docMk/>
            <pc:sldMk cId="121656356" sldId="265"/>
            <ac:spMk id="8" creationId="{D260B9B6-CEC7-95CB-C8AC-B582B6DDE062}"/>
          </ac:spMkLst>
        </pc:spChg>
        <pc:spChg chg="add del mod">
          <ac:chgData name="pavithrakotha889@gmail.com" userId="930b0106197ce1ae" providerId="LiveId" clId="{67634A45-8C3C-4BC7-88D2-D1455AC5A68B}" dt="2026-01-11T08:43:07.624" v="1507"/>
          <ac:spMkLst>
            <pc:docMk/>
            <pc:sldMk cId="121656356" sldId="265"/>
            <ac:spMk id="9" creationId="{C78F00E6-9384-3ECF-A41E-CF90A878BA63}"/>
          </ac:spMkLst>
        </pc:spChg>
        <pc:spChg chg="add mod">
          <ac:chgData name="pavithrakotha889@gmail.com" userId="930b0106197ce1ae" providerId="LiveId" clId="{67634A45-8C3C-4BC7-88D2-D1455AC5A68B}" dt="2026-01-11T08:42:54.143" v="1503" actId="1076"/>
          <ac:spMkLst>
            <pc:docMk/>
            <pc:sldMk cId="121656356" sldId="265"/>
            <ac:spMk id="10" creationId="{6BA76BBF-1D63-4FF4-E709-0B02B9BF7AB0}"/>
          </ac:spMkLst>
        </pc:spChg>
        <pc:picChg chg="add mod">
          <ac:chgData name="pavithrakotha889@gmail.com" userId="930b0106197ce1ae" providerId="LiveId" clId="{67634A45-8C3C-4BC7-88D2-D1455AC5A68B}" dt="2026-01-11T08:43:02.777" v="1505" actId="14100"/>
          <ac:picMkLst>
            <pc:docMk/>
            <pc:sldMk cId="121656356" sldId="265"/>
            <ac:picMk id="4" creationId="{021F19C5-60BD-F370-4559-63384EE8F9AE}"/>
          </ac:picMkLst>
        </pc:picChg>
        <pc:picChg chg="add mod">
          <ac:chgData name="pavithrakotha889@gmail.com" userId="930b0106197ce1ae" providerId="LiveId" clId="{67634A45-8C3C-4BC7-88D2-D1455AC5A68B}" dt="2026-01-11T08:42:58.458" v="1504" actId="14100"/>
          <ac:picMkLst>
            <pc:docMk/>
            <pc:sldMk cId="121656356" sldId="265"/>
            <ac:picMk id="6" creationId="{DDFFB672-07B0-8224-C222-A7BEBCC04864}"/>
          </ac:picMkLst>
        </pc:picChg>
      </pc:sldChg>
      <pc:sldChg chg="new del">
        <pc:chgData name="pavithrakotha889@gmail.com" userId="930b0106197ce1ae" providerId="LiveId" clId="{67634A45-8C3C-4BC7-88D2-D1455AC5A68B}" dt="2026-01-11T07:50:55.522" v="1073" actId="680"/>
        <pc:sldMkLst>
          <pc:docMk/>
          <pc:sldMk cId="2145618993" sldId="265"/>
        </pc:sldMkLst>
      </pc:sldChg>
      <pc:sldChg chg="addSp modSp new mod">
        <pc:chgData name="pavithrakotha889@gmail.com" userId="930b0106197ce1ae" providerId="LiveId" clId="{67634A45-8C3C-4BC7-88D2-D1455AC5A68B}" dt="2026-01-11T11:29:57.019" v="1710" actId="1076"/>
        <pc:sldMkLst>
          <pc:docMk/>
          <pc:sldMk cId="3915313093" sldId="266"/>
        </pc:sldMkLst>
        <pc:spChg chg="add mod">
          <ac:chgData name="pavithrakotha889@gmail.com" userId="930b0106197ce1ae" providerId="LiveId" clId="{67634A45-8C3C-4BC7-88D2-D1455AC5A68B}" dt="2026-01-11T11:04:54.157" v="1597" actId="13822"/>
          <ac:spMkLst>
            <pc:docMk/>
            <pc:sldMk cId="3915313093" sldId="266"/>
            <ac:spMk id="2" creationId="{C7B56134-45F7-77B6-2413-9E4174A7A2E6}"/>
          </ac:spMkLst>
        </pc:spChg>
        <pc:spChg chg="add mod">
          <ac:chgData name="pavithrakotha889@gmail.com" userId="930b0106197ce1ae" providerId="LiveId" clId="{67634A45-8C3C-4BC7-88D2-D1455AC5A68B}" dt="2026-01-11T11:21:58.521" v="1611" actId="1076"/>
          <ac:spMkLst>
            <pc:docMk/>
            <pc:sldMk cId="3915313093" sldId="266"/>
            <ac:spMk id="3" creationId="{58AF13CD-5688-6428-AF70-8D7C51226EE4}"/>
          </ac:spMkLst>
        </pc:spChg>
        <pc:spChg chg="add mod">
          <ac:chgData name="pavithrakotha889@gmail.com" userId="930b0106197ce1ae" providerId="LiveId" clId="{67634A45-8C3C-4BC7-88D2-D1455AC5A68B}" dt="2026-01-11T11:26:49.317" v="1664" actId="20577"/>
          <ac:spMkLst>
            <pc:docMk/>
            <pc:sldMk cId="3915313093" sldId="266"/>
            <ac:spMk id="7" creationId="{6B5DC60B-E915-8172-27ED-C9774F8458E7}"/>
          </ac:spMkLst>
        </pc:spChg>
        <pc:spChg chg="add mod">
          <ac:chgData name="pavithrakotha889@gmail.com" userId="930b0106197ce1ae" providerId="LiveId" clId="{67634A45-8C3C-4BC7-88D2-D1455AC5A68B}" dt="2026-01-11T11:27:35.567" v="1684" actId="1076"/>
          <ac:spMkLst>
            <pc:docMk/>
            <pc:sldMk cId="3915313093" sldId="266"/>
            <ac:spMk id="10" creationId="{87C5D7CA-D355-42CF-A499-7AFF3AAA5B19}"/>
          </ac:spMkLst>
        </pc:spChg>
        <pc:spChg chg="add mod">
          <ac:chgData name="pavithrakotha889@gmail.com" userId="930b0106197ce1ae" providerId="LiveId" clId="{67634A45-8C3C-4BC7-88D2-D1455AC5A68B}" dt="2026-01-11T11:29:57.019" v="1710" actId="1076"/>
          <ac:spMkLst>
            <pc:docMk/>
            <pc:sldMk cId="3915313093" sldId="266"/>
            <ac:spMk id="11" creationId="{CE7DE812-2434-2C87-2207-C0772EEE95CA}"/>
          </ac:spMkLst>
        </pc:spChg>
        <pc:picChg chg="add mod">
          <ac:chgData name="pavithrakotha889@gmail.com" userId="930b0106197ce1ae" providerId="LiveId" clId="{67634A45-8C3C-4BC7-88D2-D1455AC5A68B}" dt="2026-01-11T11:26:38.675" v="1662" actId="1076"/>
          <ac:picMkLst>
            <pc:docMk/>
            <pc:sldMk cId="3915313093" sldId="266"/>
            <ac:picMk id="4" creationId="{A29906FB-7EB0-5B0F-604E-6622E7953FA6}"/>
          </ac:picMkLst>
        </pc:picChg>
        <pc:picChg chg="add mod modCrop">
          <ac:chgData name="pavithrakotha889@gmail.com" userId="930b0106197ce1ae" providerId="LiveId" clId="{67634A45-8C3C-4BC7-88D2-D1455AC5A68B}" dt="2026-01-11T11:24:26.401" v="1637" actId="14100"/>
          <ac:picMkLst>
            <pc:docMk/>
            <pc:sldMk cId="3915313093" sldId="266"/>
            <ac:picMk id="6" creationId="{F1990485-489D-C646-8C32-C5EB135C7528}"/>
          </ac:picMkLst>
        </pc:picChg>
        <pc:picChg chg="add mod">
          <ac:chgData name="pavithrakotha889@gmail.com" userId="930b0106197ce1ae" providerId="LiveId" clId="{67634A45-8C3C-4BC7-88D2-D1455AC5A68B}" dt="2026-01-11T11:26:35.567" v="1661" actId="14100"/>
          <ac:picMkLst>
            <pc:docMk/>
            <pc:sldMk cId="3915313093" sldId="266"/>
            <ac:picMk id="9" creationId="{44301162-4E26-2DDE-F8D0-52DF43A49D21}"/>
          </ac:picMkLst>
        </pc:picChg>
      </pc:sldChg>
      <pc:sldChg chg="addSp delSp modSp new mod">
        <pc:chgData name="pavithrakotha889@gmail.com" userId="930b0106197ce1ae" providerId="LiveId" clId="{67634A45-8C3C-4BC7-88D2-D1455AC5A68B}" dt="2026-01-11T11:53:39.256" v="1977" actId="1440"/>
        <pc:sldMkLst>
          <pc:docMk/>
          <pc:sldMk cId="82238408" sldId="267"/>
        </pc:sldMkLst>
        <pc:spChg chg="add mod">
          <ac:chgData name="pavithrakotha889@gmail.com" userId="930b0106197ce1ae" providerId="LiveId" clId="{67634A45-8C3C-4BC7-88D2-D1455AC5A68B}" dt="2026-01-11T11:46:55.532" v="1920" actId="13822"/>
          <ac:spMkLst>
            <pc:docMk/>
            <pc:sldMk cId="82238408" sldId="267"/>
            <ac:spMk id="2" creationId="{A6781919-B06F-6B13-7775-B9B33D72E29E}"/>
          </ac:spMkLst>
        </pc:spChg>
        <pc:picChg chg="add mod modCrop">
          <ac:chgData name="pavithrakotha889@gmail.com" userId="930b0106197ce1ae" providerId="LiveId" clId="{67634A45-8C3C-4BC7-88D2-D1455AC5A68B}" dt="2026-01-11T11:52:09.972" v="1964" actId="1076"/>
          <ac:picMkLst>
            <pc:docMk/>
            <pc:sldMk cId="82238408" sldId="267"/>
            <ac:picMk id="4" creationId="{FADA0A11-46BC-A1DD-4EA1-078A5E47492F}"/>
          </ac:picMkLst>
        </pc:picChg>
        <pc:picChg chg="add mod">
          <ac:chgData name="pavithrakotha889@gmail.com" userId="930b0106197ce1ae" providerId="LiveId" clId="{67634A45-8C3C-4BC7-88D2-D1455AC5A68B}" dt="2026-01-11T11:53:32.842" v="1976" actId="14100"/>
          <ac:picMkLst>
            <pc:docMk/>
            <pc:sldMk cId="82238408" sldId="267"/>
            <ac:picMk id="6" creationId="{C79B1019-58F1-A367-380C-8068FB4A9FF3}"/>
          </ac:picMkLst>
        </pc:picChg>
        <pc:picChg chg="add del mod">
          <ac:chgData name="pavithrakotha889@gmail.com" userId="930b0106197ce1ae" providerId="LiveId" clId="{67634A45-8C3C-4BC7-88D2-D1455AC5A68B}" dt="2026-01-11T11:52:57.442" v="1972" actId="21"/>
          <ac:picMkLst>
            <pc:docMk/>
            <pc:sldMk cId="82238408" sldId="267"/>
            <ac:picMk id="8" creationId="{6419CCCE-34E4-374B-A9F2-8E7E0FBB2A30}"/>
          </ac:picMkLst>
        </pc:picChg>
        <pc:picChg chg="add mod">
          <ac:chgData name="pavithrakotha889@gmail.com" userId="930b0106197ce1ae" providerId="LiveId" clId="{67634A45-8C3C-4BC7-88D2-D1455AC5A68B}" dt="2026-01-11T11:53:39.256" v="1977" actId="1440"/>
          <ac:picMkLst>
            <pc:docMk/>
            <pc:sldMk cId="82238408" sldId="267"/>
            <ac:picMk id="10" creationId="{2C045C34-E7DC-BDC3-D850-3F378C10D438}"/>
          </ac:picMkLst>
        </pc:picChg>
      </pc:sldChg>
      <pc:sldChg chg="addSp modSp new mod">
        <pc:chgData name="pavithrakotha889@gmail.com" userId="930b0106197ce1ae" providerId="LiveId" clId="{67634A45-8C3C-4BC7-88D2-D1455AC5A68B}" dt="2026-01-11T11:56:31.538" v="1994" actId="1076"/>
        <pc:sldMkLst>
          <pc:docMk/>
          <pc:sldMk cId="1535830156" sldId="268"/>
        </pc:sldMkLst>
        <pc:spChg chg="add mod">
          <ac:chgData name="pavithrakotha889@gmail.com" userId="930b0106197ce1ae" providerId="LiveId" clId="{67634A45-8C3C-4BC7-88D2-D1455AC5A68B}" dt="2026-01-11T11:52:40.198" v="1970" actId="13822"/>
          <ac:spMkLst>
            <pc:docMk/>
            <pc:sldMk cId="1535830156" sldId="268"/>
            <ac:spMk id="2" creationId="{4A0EBE45-0B2C-8BEE-87ED-1A03896332F6}"/>
          </ac:spMkLst>
        </pc:spChg>
        <pc:spChg chg="add mod">
          <ac:chgData name="pavithrakotha889@gmail.com" userId="930b0106197ce1ae" providerId="LiveId" clId="{67634A45-8C3C-4BC7-88D2-D1455AC5A68B}" dt="2026-01-11T11:56:31.538" v="1994" actId="1076"/>
          <ac:spMkLst>
            <pc:docMk/>
            <pc:sldMk cId="1535830156" sldId="268"/>
            <ac:spMk id="6" creationId="{0F297BB5-415B-E611-BCDE-52A6B325BB59}"/>
          </ac:spMkLst>
        </pc:spChg>
        <pc:picChg chg="add mod">
          <ac:chgData name="pavithrakotha889@gmail.com" userId="930b0106197ce1ae" providerId="LiveId" clId="{67634A45-8C3C-4BC7-88D2-D1455AC5A68B}" dt="2026-01-11T11:56:24.699" v="1993" actId="14100"/>
          <ac:picMkLst>
            <pc:docMk/>
            <pc:sldMk cId="1535830156" sldId="268"/>
            <ac:picMk id="3" creationId="{D9FEB0DA-AB3E-EE09-6EE4-ED83750FCDEF}"/>
          </ac:picMkLst>
        </pc:picChg>
        <pc:picChg chg="add mod">
          <ac:chgData name="pavithrakotha889@gmail.com" userId="930b0106197ce1ae" providerId="LiveId" clId="{67634A45-8C3C-4BC7-88D2-D1455AC5A68B}" dt="2026-01-11T11:55:13.208" v="1984" actId="1076"/>
          <ac:picMkLst>
            <pc:docMk/>
            <pc:sldMk cId="1535830156" sldId="268"/>
            <ac:picMk id="5" creationId="{9010B3EF-C1FC-F48A-8C92-908F3A43E755}"/>
          </ac:picMkLst>
        </pc:picChg>
      </pc:sldChg>
      <pc:sldChg chg="addSp delSp modSp new mod delAnim modAnim">
        <pc:chgData name="pavithrakotha889@gmail.com" userId="930b0106197ce1ae" providerId="LiveId" clId="{67634A45-8C3C-4BC7-88D2-D1455AC5A68B}" dt="2026-01-11T12:09:41.324" v="2011" actId="14100"/>
        <pc:sldMkLst>
          <pc:docMk/>
          <pc:sldMk cId="258644678" sldId="269"/>
        </pc:sldMkLst>
        <pc:spChg chg="add del mod">
          <ac:chgData name="pavithrakotha889@gmail.com" userId="930b0106197ce1ae" providerId="LiveId" clId="{67634A45-8C3C-4BC7-88D2-D1455AC5A68B}" dt="2026-01-11T12:03:56.205" v="2004" actId="21"/>
          <ac:spMkLst>
            <pc:docMk/>
            <pc:sldMk cId="258644678" sldId="269"/>
            <ac:spMk id="3" creationId="{E6A3F686-0D94-5A6F-7444-700F9A0B8D2A}"/>
          </ac:spMkLst>
        </pc:spChg>
        <pc:spChg chg="add del">
          <ac:chgData name="pavithrakotha889@gmail.com" userId="930b0106197ce1ae" providerId="LiveId" clId="{67634A45-8C3C-4BC7-88D2-D1455AC5A68B}" dt="2026-01-11T12:08:16.267" v="2006" actId="21"/>
          <ac:spMkLst>
            <pc:docMk/>
            <pc:sldMk cId="258644678" sldId="269"/>
            <ac:spMk id="4" creationId="{843C63BC-6AD7-CC4D-88B7-9D6B0C5D9E3B}"/>
          </ac:spMkLst>
        </pc:spChg>
        <pc:spChg chg="add mod">
          <ac:chgData name="pavithrakotha889@gmail.com" userId="930b0106197ce1ae" providerId="LiveId" clId="{67634A45-8C3C-4BC7-88D2-D1455AC5A68B}" dt="2026-01-11T12:08:24.790" v="2007"/>
          <ac:spMkLst>
            <pc:docMk/>
            <pc:sldMk cId="258644678" sldId="269"/>
            <ac:spMk id="5" creationId="{843C63BC-6AD7-CC4D-88B7-9D6B0C5D9E3B}"/>
          </ac:spMkLst>
        </pc:spChg>
        <pc:picChg chg="add del mod">
          <ac:chgData name="pavithrakotha889@gmail.com" userId="930b0106197ce1ae" providerId="LiveId" clId="{67634A45-8C3C-4BC7-88D2-D1455AC5A68B}" dt="2026-01-11T11:58:27.509" v="2001" actId="21"/>
          <ac:picMkLst>
            <pc:docMk/>
            <pc:sldMk cId="258644678" sldId="269"/>
            <ac:picMk id="2" creationId="{D5C27BC4-9DF2-A96E-D2B5-ED58E2C2BA1E}"/>
          </ac:picMkLst>
        </pc:picChg>
        <pc:picChg chg="add mod modCrop">
          <ac:chgData name="pavithrakotha889@gmail.com" userId="930b0106197ce1ae" providerId="LiveId" clId="{67634A45-8C3C-4BC7-88D2-D1455AC5A68B}" dt="2026-01-11T12:09:41.324" v="2011" actId="14100"/>
          <ac:picMkLst>
            <pc:docMk/>
            <pc:sldMk cId="258644678" sldId="269"/>
            <ac:picMk id="7" creationId="{0508D5B4-8D85-AF41-34AC-096D571DADC7}"/>
          </ac:picMkLst>
        </pc:picChg>
        <pc:picChg chg="add del">
          <ac:chgData name="pavithrakotha889@gmail.com" userId="930b0106197ce1ae" providerId="LiveId" clId="{67634A45-8C3C-4BC7-88D2-D1455AC5A68B}" dt="2026-01-11T12:03:56.205" v="2004" actId="21"/>
          <ac:picMkLst>
            <pc:docMk/>
            <pc:sldMk cId="258644678" sldId="269"/>
            <ac:picMk id="4098" creationId="{6B88B9DB-A5A0-248D-F528-7478EF55F4E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4A4811-63E4-4092-851B-47B11DCB4C6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6C03037-6FAE-49FC-A944-A8A5B69B0C41}" type="pres">
      <dgm:prSet presAssocID="{0F4A4811-63E4-4092-851B-47B11DCB4C63}" presName="linearFlow" presStyleCnt="0">
        <dgm:presLayoutVars>
          <dgm:dir/>
          <dgm:resizeHandles val="exact"/>
        </dgm:presLayoutVars>
      </dgm:prSet>
      <dgm:spPr/>
    </dgm:pt>
  </dgm:ptLst>
  <dgm:cxnLst>
    <dgm:cxn modelId="{E807184C-E69C-48DE-BF8C-BDE40C398E26}" type="presOf" srcId="{0F4A4811-63E4-4092-851B-47B11DCB4C63}" destId="{46C03037-6FAE-49FC-A944-A8A5B69B0C41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964C64-407B-4AA3-B121-CD9BE6189E00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3EB5E86-26DD-4077-88AB-3A5E2C722550}" type="pres">
      <dgm:prSet presAssocID="{F4964C64-407B-4AA3-B121-CD9BE6189E00}" presName="linearFlow" presStyleCnt="0">
        <dgm:presLayoutVars>
          <dgm:dir/>
          <dgm:resizeHandles val="exact"/>
        </dgm:presLayoutVars>
      </dgm:prSet>
      <dgm:spPr/>
    </dgm:pt>
  </dgm:ptLst>
  <dgm:cxnLst>
    <dgm:cxn modelId="{D324D998-8E6B-42B3-A400-A4F01142FEAA}" type="presOf" srcId="{F4964C64-407B-4AA3-B121-CD9BE6189E00}" destId="{13EB5E86-26DD-4077-88AB-3A5E2C722550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536F96-36D5-4BBF-B214-848A1D16A57C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C5D3C40-B381-4E9D-9126-A0052F12BB9E}">
      <dgm:prSet/>
      <dgm:spPr/>
      <dgm:t>
        <a:bodyPr/>
        <a:lstStyle/>
        <a:p>
          <a:r>
            <a:rPr lang="en-US" dirty="0"/>
            <a:t>Milestone-1</a:t>
          </a:r>
          <a:endParaRPr lang="en-IN" dirty="0"/>
        </a:p>
      </dgm:t>
    </dgm:pt>
    <dgm:pt modelId="{EFE041AC-925A-4CE7-B544-655650BE256E}" type="parTrans" cxnId="{8E296E9D-1615-426D-8A75-524B137EF9C3}">
      <dgm:prSet/>
      <dgm:spPr/>
      <dgm:t>
        <a:bodyPr/>
        <a:lstStyle/>
        <a:p>
          <a:endParaRPr lang="en-IN"/>
        </a:p>
      </dgm:t>
    </dgm:pt>
    <dgm:pt modelId="{4815F9FB-37A2-43C1-A307-53C65A88454D}" type="sibTrans" cxnId="{8E296E9D-1615-426D-8A75-524B137EF9C3}">
      <dgm:prSet/>
      <dgm:spPr/>
      <dgm:t>
        <a:bodyPr/>
        <a:lstStyle/>
        <a:p>
          <a:endParaRPr lang="en-IN"/>
        </a:p>
      </dgm:t>
    </dgm:pt>
    <dgm:pt modelId="{3A935B23-90AC-46F8-BB4C-EEDA8B959140}" type="pres">
      <dgm:prSet presAssocID="{7B536F96-36D5-4BBF-B214-848A1D16A57C}" presName="Name0" presStyleCnt="0">
        <dgm:presLayoutVars>
          <dgm:chMax/>
          <dgm:chPref/>
          <dgm:dir/>
        </dgm:presLayoutVars>
      </dgm:prSet>
      <dgm:spPr/>
    </dgm:pt>
    <dgm:pt modelId="{6EBA2C86-BA5B-426E-95E8-C234DD3771C6}" type="pres">
      <dgm:prSet presAssocID="{2C5D3C40-B381-4E9D-9126-A0052F12BB9E}" presName="parenttextcomposite" presStyleCnt="0"/>
      <dgm:spPr/>
    </dgm:pt>
    <dgm:pt modelId="{4BDE3B7A-74E3-4A51-AEB8-9F0AB99F0801}" type="pres">
      <dgm:prSet presAssocID="{2C5D3C40-B381-4E9D-9126-A0052F12BB9E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EEC188E0-060A-4BB1-B713-B30607F01180}" type="pres">
      <dgm:prSet presAssocID="{2C5D3C40-B381-4E9D-9126-A0052F12BB9E}" presName="parallelogramComposite" presStyleCnt="0"/>
      <dgm:spPr/>
    </dgm:pt>
    <dgm:pt modelId="{7642BF54-F8EE-4CD7-A8FE-9C62035CDDF9}" type="pres">
      <dgm:prSet presAssocID="{2C5D3C40-B381-4E9D-9126-A0052F12BB9E}" presName="parallelogram1" presStyleLbl="alignNode1" presStyleIdx="0" presStyleCnt="7"/>
      <dgm:spPr/>
    </dgm:pt>
    <dgm:pt modelId="{7551C1C5-576C-4A1A-AFD9-F40D1A5BF51E}" type="pres">
      <dgm:prSet presAssocID="{2C5D3C40-B381-4E9D-9126-A0052F12BB9E}" presName="parallelogram2" presStyleLbl="alignNode1" presStyleIdx="1" presStyleCnt="7"/>
      <dgm:spPr/>
    </dgm:pt>
    <dgm:pt modelId="{9882D424-A888-41A0-82D0-4289B5B363E4}" type="pres">
      <dgm:prSet presAssocID="{2C5D3C40-B381-4E9D-9126-A0052F12BB9E}" presName="parallelogram3" presStyleLbl="alignNode1" presStyleIdx="2" presStyleCnt="7"/>
      <dgm:spPr/>
    </dgm:pt>
    <dgm:pt modelId="{7A3EC147-716B-442C-957A-43D39B6A05EF}" type="pres">
      <dgm:prSet presAssocID="{2C5D3C40-B381-4E9D-9126-A0052F12BB9E}" presName="parallelogram4" presStyleLbl="alignNode1" presStyleIdx="3" presStyleCnt="7"/>
      <dgm:spPr/>
    </dgm:pt>
    <dgm:pt modelId="{51A44F48-7BE0-4B21-A1A4-B9648192CE77}" type="pres">
      <dgm:prSet presAssocID="{2C5D3C40-B381-4E9D-9126-A0052F12BB9E}" presName="parallelogram5" presStyleLbl="alignNode1" presStyleIdx="4" presStyleCnt="7"/>
      <dgm:spPr/>
    </dgm:pt>
    <dgm:pt modelId="{3901A7FA-8C2A-4456-9917-22126D2D701F}" type="pres">
      <dgm:prSet presAssocID="{2C5D3C40-B381-4E9D-9126-A0052F12BB9E}" presName="parallelogram6" presStyleLbl="alignNode1" presStyleIdx="5" presStyleCnt="7"/>
      <dgm:spPr/>
    </dgm:pt>
    <dgm:pt modelId="{59097C7C-EBC8-4DE7-9AD5-594DDC2511F4}" type="pres">
      <dgm:prSet presAssocID="{2C5D3C40-B381-4E9D-9126-A0052F12BB9E}" presName="parallelogram7" presStyleLbl="alignNode1" presStyleIdx="6" presStyleCnt="7"/>
      <dgm:spPr/>
    </dgm:pt>
  </dgm:ptLst>
  <dgm:cxnLst>
    <dgm:cxn modelId="{D2CEAE3C-850F-4D2F-8D49-8E9B8C5A70BC}" type="presOf" srcId="{2C5D3C40-B381-4E9D-9126-A0052F12BB9E}" destId="{4BDE3B7A-74E3-4A51-AEB8-9F0AB99F0801}" srcOrd="0" destOrd="0" presId="urn:microsoft.com/office/officeart/2008/layout/VerticalAccentList"/>
    <dgm:cxn modelId="{94834B69-8372-4544-8357-F11BB4F8A597}" type="presOf" srcId="{7B536F96-36D5-4BBF-B214-848A1D16A57C}" destId="{3A935B23-90AC-46F8-BB4C-EEDA8B959140}" srcOrd="0" destOrd="0" presId="urn:microsoft.com/office/officeart/2008/layout/VerticalAccentList"/>
    <dgm:cxn modelId="{8E296E9D-1615-426D-8A75-524B137EF9C3}" srcId="{7B536F96-36D5-4BBF-B214-848A1D16A57C}" destId="{2C5D3C40-B381-4E9D-9126-A0052F12BB9E}" srcOrd="0" destOrd="0" parTransId="{EFE041AC-925A-4CE7-B544-655650BE256E}" sibTransId="{4815F9FB-37A2-43C1-A307-53C65A88454D}"/>
    <dgm:cxn modelId="{2973DA16-6F4F-4C89-B617-5E1499C9A857}" type="presParOf" srcId="{3A935B23-90AC-46F8-BB4C-EEDA8B959140}" destId="{6EBA2C86-BA5B-426E-95E8-C234DD3771C6}" srcOrd="0" destOrd="0" presId="urn:microsoft.com/office/officeart/2008/layout/VerticalAccentList"/>
    <dgm:cxn modelId="{933C8585-7044-425B-A70E-EE2B9C302141}" type="presParOf" srcId="{6EBA2C86-BA5B-426E-95E8-C234DD3771C6}" destId="{4BDE3B7A-74E3-4A51-AEB8-9F0AB99F0801}" srcOrd="0" destOrd="0" presId="urn:microsoft.com/office/officeart/2008/layout/VerticalAccentList"/>
    <dgm:cxn modelId="{2B27C40B-0EF8-4A58-8F69-031C02C0BAEC}" type="presParOf" srcId="{3A935B23-90AC-46F8-BB4C-EEDA8B959140}" destId="{EEC188E0-060A-4BB1-B713-B30607F01180}" srcOrd="1" destOrd="0" presId="urn:microsoft.com/office/officeart/2008/layout/VerticalAccentList"/>
    <dgm:cxn modelId="{AAFB72E3-DE78-422F-B344-CDC7827E1EA5}" type="presParOf" srcId="{EEC188E0-060A-4BB1-B713-B30607F01180}" destId="{7642BF54-F8EE-4CD7-A8FE-9C62035CDDF9}" srcOrd="0" destOrd="0" presId="urn:microsoft.com/office/officeart/2008/layout/VerticalAccentList"/>
    <dgm:cxn modelId="{84061BA3-4107-45B2-94F4-06D17B47FA42}" type="presParOf" srcId="{EEC188E0-060A-4BB1-B713-B30607F01180}" destId="{7551C1C5-576C-4A1A-AFD9-F40D1A5BF51E}" srcOrd="1" destOrd="0" presId="urn:microsoft.com/office/officeart/2008/layout/VerticalAccentList"/>
    <dgm:cxn modelId="{C69F7495-2E14-4D77-9343-BB80C4C9FE44}" type="presParOf" srcId="{EEC188E0-060A-4BB1-B713-B30607F01180}" destId="{9882D424-A888-41A0-82D0-4289B5B363E4}" srcOrd="2" destOrd="0" presId="urn:microsoft.com/office/officeart/2008/layout/VerticalAccentList"/>
    <dgm:cxn modelId="{513A9B47-154B-4C07-AC71-B359FDCCEF41}" type="presParOf" srcId="{EEC188E0-060A-4BB1-B713-B30607F01180}" destId="{7A3EC147-716B-442C-957A-43D39B6A05EF}" srcOrd="3" destOrd="0" presId="urn:microsoft.com/office/officeart/2008/layout/VerticalAccentList"/>
    <dgm:cxn modelId="{D8EEBE52-B8D2-471C-9C45-02FFFF57F5C4}" type="presParOf" srcId="{EEC188E0-060A-4BB1-B713-B30607F01180}" destId="{51A44F48-7BE0-4B21-A1A4-B9648192CE77}" srcOrd="4" destOrd="0" presId="urn:microsoft.com/office/officeart/2008/layout/VerticalAccentList"/>
    <dgm:cxn modelId="{93E31EB8-0277-4C92-89DE-3A617D3E944A}" type="presParOf" srcId="{EEC188E0-060A-4BB1-B713-B30607F01180}" destId="{3901A7FA-8C2A-4456-9917-22126D2D701F}" srcOrd="5" destOrd="0" presId="urn:microsoft.com/office/officeart/2008/layout/VerticalAccentList"/>
    <dgm:cxn modelId="{B66786BE-81D3-4D67-99DE-F61A80A95840}" type="presParOf" srcId="{EEC188E0-060A-4BB1-B713-B30607F01180}" destId="{59097C7C-EBC8-4DE7-9AD5-594DDC2511F4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4C1FD4-9923-4B82-8E4E-00ED27E0DB3A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E664632-1C93-4D7C-8F08-E262A25935B0}">
      <dgm:prSet custT="1"/>
      <dgm:spPr/>
      <dgm:t>
        <a:bodyPr/>
        <a:lstStyle/>
        <a:p>
          <a:r>
            <a:rPr lang="en-US" sz="1800" dirty="0">
              <a:latin typeface="Bodoni MT" panose="02070603080606020203" pitchFamily="18" charset="0"/>
            </a:rPr>
            <a:t>Milestone 2:</a:t>
          </a:r>
          <a:endParaRPr lang="en-IN" sz="1800" dirty="0">
            <a:latin typeface="Bodoni MT" panose="02070603080606020203" pitchFamily="18" charset="0"/>
          </a:endParaRPr>
        </a:p>
      </dgm:t>
    </dgm:pt>
    <dgm:pt modelId="{322B90C3-B8E3-481B-AB44-3AECD4FD954D}" type="parTrans" cxnId="{8B6FF181-0275-4842-8A95-9A004A8FF687}">
      <dgm:prSet/>
      <dgm:spPr/>
      <dgm:t>
        <a:bodyPr/>
        <a:lstStyle/>
        <a:p>
          <a:endParaRPr lang="en-IN"/>
        </a:p>
      </dgm:t>
    </dgm:pt>
    <dgm:pt modelId="{F30D04CE-55CC-495B-9803-D6D9B83E2A53}" type="sibTrans" cxnId="{8B6FF181-0275-4842-8A95-9A004A8FF687}">
      <dgm:prSet/>
      <dgm:spPr/>
      <dgm:t>
        <a:bodyPr/>
        <a:lstStyle/>
        <a:p>
          <a:endParaRPr lang="en-IN"/>
        </a:p>
      </dgm:t>
    </dgm:pt>
    <dgm:pt modelId="{FFC3ACCC-B928-4AEE-B7C0-3A67D93F0019}" type="pres">
      <dgm:prSet presAssocID="{1C4C1FD4-9923-4B82-8E4E-00ED27E0DB3A}" presName="Name0" presStyleCnt="0">
        <dgm:presLayoutVars>
          <dgm:chMax/>
          <dgm:chPref/>
          <dgm:dir/>
        </dgm:presLayoutVars>
      </dgm:prSet>
      <dgm:spPr/>
    </dgm:pt>
    <dgm:pt modelId="{9A1C6A89-5891-4301-A559-E6B328BCB37B}" type="pres">
      <dgm:prSet presAssocID="{BE664632-1C93-4D7C-8F08-E262A25935B0}" presName="parenttextcomposite" presStyleCnt="0"/>
      <dgm:spPr/>
    </dgm:pt>
    <dgm:pt modelId="{5D6115F8-A15B-4983-ABD1-0157671CA28A}" type="pres">
      <dgm:prSet presAssocID="{BE664632-1C93-4D7C-8F08-E262A25935B0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602DEDE3-DE24-4B69-9DF4-FCBCF80D7A5B}" type="pres">
      <dgm:prSet presAssocID="{BE664632-1C93-4D7C-8F08-E262A25935B0}" presName="parallelogramComposite" presStyleCnt="0"/>
      <dgm:spPr/>
    </dgm:pt>
    <dgm:pt modelId="{D9878567-F783-4715-8D1A-491B483949FB}" type="pres">
      <dgm:prSet presAssocID="{BE664632-1C93-4D7C-8F08-E262A25935B0}" presName="parallelogram1" presStyleLbl="alignNode1" presStyleIdx="0" presStyleCnt="7"/>
      <dgm:spPr/>
    </dgm:pt>
    <dgm:pt modelId="{DFEA4951-D19E-437F-8D29-CADDB216EB45}" type="pres">
      <dgm:prSet presAssocID="{BE664632-1C93-4D7C-8F08-E262A25935B0}" presName="parallelogram2" presStyleLbl="alignNode1" presStyleIdx="1" presStyleCnt="7"/>
      <dgm:spPr/>
    </dgm:pt>
    <dgm:pt modelId="{1CAA8A01-914D-412A-B945-8E1663784398}" type="pres">
      <dgm:prSet presAssocID="{BE664632-1C93-4D7C-8F08-E262A25935B0}" presName="parallelogram3" presStyleLbl="alignNode1" presStyleIdx="2" presStyleCnt="7"/>
      <dgm:spPr/>
    </dgm:pt>
    <dgm:pt modelId="{373316B4-A815-4AE1-BAF5-6276056254F9}" type="pres">
      <dgm:prSet presAssocID="{BE664632-1C93-4D7C-8F08-E262A25935B0}" presName="parallelogram4" presStyleLbl="alignNode1" presStyleIdx="3" presStyleCnt="7"/>
      <dgm:spPr/>
    </dgm:pt>
    <dgm:pt modelId="{9137E348-990A-4ED1-9729-4C147A963475}" type="pres">
      <dgm:prSet presAssocID="{BE664632-1C93-4D7C-8F08-E262A25935B0}" presName="parallelogram5" presStyleLbl="alignNode1" presStyleIdx="4" presStyleCnt="7"/>
      <dgm:spPr/>
    </dgm:pt>
    <dgm:pt modelId="{EA2A798E-B3FA-4487-B4AF-6737C7F7C91B}" type="pres">
      <dgm:prSet presAssocID="{BE664632-1C93-4D7C-8F08-E262A25935B0}" presName="parallelogram6" presStyleLbl="alignNode1" presStyleIdx="5" presStyleCnt="7"/>
      <dgm:spPr/>
    </dgm:pt>
    <dgm:pt modelId="{6A52944B-E0D2-4605-917C-0163D1D9D703}" type="pres">
      <dgm:prSet presAssocID="{BE664632-1C93-4D7C-8F08-E262A25935B0}" presName="parallelogram7" presStyleLbl="alignNode1" presStyleIdx="6" presStyleCnt="7"/>
      <dgm:spPr/>
    </dgm:pt>
  </dgm:ptLst>
  <dgm:cxnLst>
    <dgm:cxn modelId="{8B6FF181-0275-4842-8A95-9A004A8FF687}" srcId="{1C4C1FD4-9923-4B82-8E4E-00ED27E0DB3A}" destId="{BE664632-1C93-4D7C-8F08-E262A25935B0}" srcOrd="0" destOrd="0" parTransId="{322B90C3-B8E3-481B-AB44-3AECD4FD954D}" sibTransId="{F30D04CE-55CC-495B-9803-D6D9B83E2A53}"/>
    <dgm:cxn modelId="{9869C4CF-8CDD-4F6A-9558-4B03B8C0F616}" type="presOf" srcId="{1C4C1FD4-9923-4B82-8E4E-00ED27E0DB3A}" destId="{FFC3ACCC-B928-4AEE-B7C0-3A67D93F0019}" srcOrd="0" destOrd="0" presId="urn:microsoft.com/office/officeart/2008/layout/VerticalAccentList"/>
    <dgm:cxn modelId="{AA2250E4-633B-40E3-BCB3-F988DB7AC868}" type="presOf" srcId="{BE664632-1C93-4D7C-8F08-E262A25935B0}" destId="{5D6115F8-A15B-4983-ABD1-0157671CA28A}" srcOrd="0" destOrd="0" presId="urn:microsoft.com/office/officeart/2008/layout/VerticalAccentList"/>
    <dgm:cxn modelId="{D4C7471D-C5CE-49D1-ADC4-37F0AA0957C6}" type="presParOf" srcId="{FFC3ACCC-B928-4AEE-B7C0-3A67D93F0019}" destId="{9A1C6A89-5891-4301-A559-E6B328BCB37B}" srcOrd="0" destOrd="0" presId="urn:microsoft.com/office/officeart/2008/layout/VerticalAccentList"/>
    <dgm:cxn modelId="{3E5B659A-F0B2-4DEC-B2FF-9DB275661140}" type="presParOf" srcId="{9A1C6A89-5891-4301-A559-E6B328BCB37B}" destId="{5D6115F8-A15B-4983-ABD1-0157671CA28A}" srcOrd="0" destOrd="0" presId="urn:microsoft.com/office/officeart/2008/layout/VerticalAccentList"/>
    <dgm:cxn modelId="{FBDC3014-94C9-45AE-BA23-630B31178767}" type="presParOf" srcId="{FFC3ACCC-B928-4AEE-B7C0-3A67D93F0019}" destId="{602DEDE3-DE24-4B69-9DF4-FCBCF80D7A5B}" srcOrd="1" destOrd="0" presId="urn:microsoft.com/office/officeart/2008/layout/VerticalAccentList"/>
    <dgm:cxn modelId="{78AA0B1B-4C29-4A0B-AC93-A6D761A93908}" type="presParOf" srcId="{602DEDE3-DE24-4B69-9DF4-FCBCF80D7A5B}" destId="{D9878567-F783-4715-8D1A-491B483949FB}" srcOrd="0" destOrd="0" presId="urn:microsoft.com/office/officeart/2008/layout/VerticalAccentList"/>
    <dgm:cxn modelId="{18D6529A-E436-4FFE-82C6-93E3552D425C}" type="presParOf" srcId="{602DEDE3-DE24-4B69-9DF4-FCBCF80D7A5B}" destId="{DFEA4951-D19E-437F-8D29-CADDB216EB45}" srcOrd="1" destOrd="0" presId="urn:microsoft.com/office/officeart/2008/layout/VerticalAccentList"/>
    <dgm:cxn modelId="{2EA10C9C-B3B3-4037-A381-389B5BBF71B0}" type="presParOf" srcId="{602DEDE3-DE24-4B69-9DF4-FCBCF80D7A5B}" destId="{1CAA8A01-914D-412A-B945-8E1663784398}" srcOrd="2" destOrd="0" presId="urn:microsoft.com/office/officeart/2008/layout/VerticalAccentList"/>
    <dgm:cxn modelId="{055B4123-520C-4C94-AAF2-C6C16E32EA66}" type="presParOf" srcId="{602DEDE3-DE24-4B69-9DF4-FCBCF80D7A5B}" destId="{373316B4-A815-4AE1-BAF5-6276056254F9}" srcOrd="3" destOrd="0" presId="urn:microsoft.com/office/officeart/2008/layout/VerticalAccentList"/>
    <dgm:cxn modelId="{DE5AD6D9-8391-42AB-A851-726C12B485A7}" type="presParOf" srcId="{602DEDE3-DE24-4B69-9DF4-FCBCF80D7A5B}" destId="{9137E348-990A-4ED1-9729-4C147A963475}" srcOrd="4" destOrd="0" presId="urn:microsoft.com/office/officeart/2008/layout/VerticalAccentList"/>
    <dgm:cxn modelId="{6A7EDFE7-A32D-4230-B2DA-321AB456E347}" type="presParOf" srcId="{602DEDE3-DE24-4B69-9DF4-FCBCF80D7A5B}" destId="{EA2A798E-B3FA-4487-B4AF-6737C7F7C91B}" srcOrd="5" destOrd="0" presId="urn:microsoft.com/office/officeart/2008/layout/VerticalAccentList"/>
    <dgm:cxn modelId="{8DBC52B2-D23D-4A97-8CC1-78BF8E9E1534}" type="presParOf" srcId="{602DEDE3-DE24-4B69-9DF4-FCBCF80D7A5B}" destId="{6A52944B-E0D2-4605-917C-0163D1D9D70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4CC8AC-5F2A-4A16-94F6-700A8728A5D8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FF91053-D332-4E8C-9FB9-F3EEE16FF8C1}">
      <dgm:prSet custT="1"/>
      <dgm:spPr/>
      <dgm:t>
        <a:bodyPr/>
        <a:lstStyle/>
        <a:p>
          <a:r>
            <a:rPr lang="en-US" sz="1800" dirty="0">
              <a:latin typeface="Bodoni MT" panose="02070603080606020203" pitchFamily="18" charset="0"/>
            </a:rPr>
            <a:t>Milestone 3:</a:t>
          </a:r>
          <a:endParaRPr lang="en-IN" sz="1800" dirty="0">
            <a:latin typeface="Bodoni MT" panose="02070603080606020203" pitchFamily="18" charset="0"/>
          </a:endParaRPr>
        </a:p>
      </dgm:t>
    </dgm:pt>
    <dgm:pt modelId="{87EF8B16-3C0C-4E06-BD81-E3F40E82548F}" type="parTrans" cxnId="{72881F84-C8D7-4175-B2F8-57E0FF32C75A}">
      <dgm:prSet/>
      <dgm:spPr/>
      <dgm:t>
        <a:bodyPr/>
        <a:lstStyle/>
        <a:p>
          <a:endParaRPr lang="en-IN"/>
        </a:p>
      </dgm:t>
    </dgm:pt>
    <dgm:pt modelId="{46963AAB-C338-4A15-BD3B-C45B8495A4B0}" type="sibTrans" cxnId="{72881F84-C8D7-4175-B2F8-57E0FF32C75A}">
      <dgm:prSet/>
      <dgm:spPr/>
      <dgm:t>
        <a:bodyPr/>
        <a:lstStyle/>
        <a:p>
          <a:endParaRPr lang="en-IN"/>
        </a:p>
      </dgm:t>
    </dgm:pt>
    <dgm:pt modelId="{12369F3E-0DDE-4A1E-AD2B-B0753A20E4FB}" type="pres">
      <dgm:prSet presAssocID="{8E4CC8AC-5F2A-4A16-94F6-700A8728A5D8}" presName="Name0" presStyleCnt="0">
        <dgm:presLayoutVars>
          <dgm:chMax/>
          <dgm:chPref/>
          <dgm:dir/>
        </dgm:presLayoutVars>
      </dgm:prSet>
      <dgm:spPr/>
    </dgm:pt>
    <dgm:pt modelId="{DF4C561C-B74B-4401-8477-05603DBBFC68}" type="pres">
      <dgm:prSet presAssocID="{2FF91053-D332-4E8C-9FB9-F3EEE16FF8C1}" presName="parenttextcomposite" presStyleCnt="0"/>
      <dgm:spPr/>
    </dgm:pt>
    <dgm:pt modelId="{90810BD7-B316-4FE6-AE36-B1CD5D2E1233}" type="pres">
      <dgm:prSet presAssocID="{2FF91053-D332-4E8C-9FB9-F3EEE16FF8C1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7FA40641-1B42-43F0-9D66-B625960E5BC2}" type="pres">
      <dgm:prSet presAssocID="{2FF91053-D332-4E8C-9FB9-F3EEE16FF8C1}" presName="parallelogramComposite" presStyleCnt="0"/>
      <dgm:spPr/>
    </dgm:pt>
    <dgm:pt modelId="{7B6A1586-E512-452E-A146-0543C974215B}" type="pres">
      <dgm:prSet presAssocID="{2FF91053-D332-4E8C-9FB9-F3EEE16FF8C1}" presName="parallelogram1" presStyleLbl="alignNode1" presStyleIdx="0" presStyleCnt="7"/>
      <dgm:spPr/>
    </dgm:pt>
    <dgm:pt modelId="{9B0CC8E5-9C43-4956-832C-C7AC03E54B6E}" type="pres">
      <dgm:prSet presAssocID="{2FF91053-D332-4E8C-9FB9-F3EEE16FF8C1}" presName="parallelogram2" presStyleLbl="alignNode1" presStyleIdx="1" presStyleCnt="7"/>
      <dgm:spPr/>
    </dgm:pt>
    <dgm:pt modelId="{8AA489DC-387A-45C3-993A-241483E01194}" type="pres">
      <dgm:prSet presAssocID="{2FF91053-D332-4E8C-9FB9-F3EEE16FF8C1}" presName="parallelogram3" presStyleLbl="alignNode1" presStyleIdx="2" presStyleCnt="7"/>
      <dgm:spPr/>
    </dgm:pt>
    <dgm:pt modelId="{E85D0C47-693B-4342-95D2-15D4A0715395}" type="pres">
      <dgm:prSet presAssocID="{2FF91053-D332-4E8C-9FB9-F3EEE16FF8C1}" presName="parallelogram4" presStyleLbl="alignNode1" presStyleIdx="3" presStyleCnt="7"/>
      <dgm:spPr/>
    </dgm:pt>
    <dgm:pt modelId="{FF1EFCF7-B295-4DC3-A908-0212CA4BD380}" type="pres">
      <dgm:prSet presAssocID="{2FF91053-D332-4E8C-9FB9-F3EEE16FF8C1}" presName="parallelogram5" presStyleLbl="alignNode1" presStyleIdx="4" presStyleCnt="7"/>
      <dgm:spPr/>
    </dgm:pt>
    <dgm:pt modelId="{EE69EAF3-B0E3-4972-AC31-FB05EEF90AB0}" type="pres">
      <dgm:prSet presAssocID="{2FF91053-D332-4E8C-9FB9-F3EEE16FF8C1}" presName="parallelogram6" presStyleLbl="alignNode1" presStyleIdx="5" presStyleCnt="7"/>
      <dgm:spPr/>
    </dgm:pt>
    <dgm:pt modelId="{607368D5-4DB0-4439-8129-C63A51A61459}" type="pres">
      <dgm:prSet presAssocID="{2FF91053-D332-4E8C-9FB9-F3EEE16FF8C1}" presName="parallelogram7" presStyleLbl="alignNode1" presStyleIdx="6" presStyleCnt="7"/>
      <dgm:spPr/>
    </dgm:pt>
  </dgm:ptLst>
  <dgm:cxnLst>
    <dgm:cxn modelId="{72881F84-C8D7-4175-B2F8-57E0FF32C75A}" srcId="{8E4CC8AC-5F2A-4A16-94F6-700A8728A5D8}" destId="{2FF91053-D332-4E8C-9FB9-F3EEE16FF8C1}" srcOrd="0" destOrd="0" parTransId="{87EF8B16-3C0C-4E06-BD81-E3F40E82548F}" sibTransId="{46963AAB-C338-4A15-BD3B-C45B8495A4B0}"/>
    <dgm:cxn modelId="{C20AE1A1-14AC-4CA6-B0AC-CEFEB38E3C12}" type="presOf" srcId="{8E4CC8AC-5F2A-4A16-94F6-700A8728A5D8}" destId="{12369F3E-0DDE-4A1E-AD2B-B0753A20E4FB}" srcOrd="0" destOrd="0" presId="urn:microsoft.com/office/officeart/2008/layout/VerticalAccentList"/>
    <dgm:cxn modelId="{C5103FB3-76E4-493C-833A-69A368D85F0B}" type="presOf" srcId="{2FF91053-D332-4E8C-9FB9-F3EEE16FF8C1}" destId="{90810BD7-B316-4FE6-AE36-B1CD5D2E1233}" srcOrd="0" destOrd="0" presId="urn:microsoft.com/office/officeart/2008/layout/VerticalAccentList"/>
    <dgm:cxn modelId="{3DEC34C6-E2DB-4F39-A05B-EEB5FD531EAB}" type="presParOf" srcId="{12369F3E-0DDE-4A1E-AD2B-B0753A20E4FB}" destId="{DF4C561C-B74B-4401-8477-05603DBBFC68}" srcOrd="0" destOrd="0" presId="urn:microsoft.com/office/officeart/2008/layout/VerticalAccentList"/>
    <dgm:cxn modelId="{7EBC7360-DE8A-499C-884E-E51C0820FD1A}" type="presParOf" srcId="{DF4C561C-B74B-4401-8477-05603DBBFC68}" destId="{90810BD7-B316-4FE6-AE36-B1CD5D2E1233}" srcOrd="0" destOrd="0" presId="urn:microsoft.com/office/officeart/2008/layout/VerticalAccentList"/>
    <dgm:cxn modelId="{3CEC7788-E97E-449D-9BDF-9BFACA9ABC38}" type="presParOf" srcId="{12369F3E-0DDE-4A1E-AD2B-B0753A20E4FB}" destId="{7FA40641-1B42-43F0-9D66-B625960E5BC2}" srcOrd="1" destOrd="0" presId="urn:microsoft.com/office/officeart/2008/layout/VerticalAccentList"/>
    <dgm:cxn modelId="{E82D7AA5-CA74-454A-8A9B-E3A1B204A5EE}" type="presParOf" srcId="{7FA40641-1B42-43F0-9D66-B625960E5BC2}" destId="{7B6A1586-E512-452E-A146-0543C974215B}" srcOrd="0" destOrd="0" presId="urn:microsoft.com/office/officeart/2008/layout/VerticalAccentList"/>
    <dgm:cxn modelId="{E7C1D0EF-3E52-403D-953B-B0E12A0CFAEE}" type="presParOf" srcId="{7FA40641-1B42-43F0-9D66-B625960E5BC2}" destId="{9B0CC8E5-9C43-4956-832C-C7AC03E54B6E}" srcOrd="1" destOrd="0" presId="urn:microsoft.com/office/officeart/2008/layout/VerticalAccentList"/>
    <dgm:cxn modelId="{71CD18D8-0FF4-44EA-A65E-503909323ECD}" type="presParOf" srcId="{7FA40641-1B42-43F0-9D66-B625960E5BC2}" destId="{8AA489DC-387A-45C3-993A-241483E01194}" srcOrd="2" destOrd="0" presId="urn:microsoft.com/office/officeart/2008/layout/VerticalAccentList"/>
    <dgm:cxn modelId="{9CFD044A-FFC5-4538-B2EF-D8953727CE6D}" type="presParOf" srcId="{7FA40641-1B42-43F0-9D66-B625960E5BC2}" destId="{E85D0C47-693B-4342-95D2-15D4A0715395}" srcOrd="3" destOrd="0" presId="urn:microsoft.com/office/officeart/2008/layout/VerticalAccentList"/>
    <dgm:cxn modelId="{8C34224C-6AE1-4E27-B002-BB77B7738E22}" type="presParOf" srcId="{7FA40641-1B42-43F0-9D66-B625960E5BC2}" destId="{FF1EFCF7-B295-4DC3-A908-0212CA4BD380}" srcOrd="4" destOrd="0" presId="urn:microsoft.com/office/officeart/2008/layout/VerticalAccentList"/>
    <dgm:cxn modelId="{BBFF4F34-21D9-48AD-A696-3077F0B98FD8}" type="presParOf" srcId="{7FA40641-1B42-43F0-9D66-B625960E5BC2}" destId="{EE69EAF3-B0E3-4972-AC31-FB05EEF90AB0}" srcOrd="5" destOrd="0" presId="urn:microsoft.com/office/officeart/2008/layout/VerticalAccentList"/>
    <dgm:cxn modelId="{10D2CDC2-1168-4288-B6F9-8CCDAA691451}" type="presParOf" srcId="{7FA40641-1B42-43F0-9D66-B625960E5BC2}" destId="{607368D5-4DB0-4439-8129-C63A51A61459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2AD12E-EDA6-42F6-A94A-F697934CABA9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0758FD9-B207-4958-ABFB-F4710C8D6FEF}">
      <dgm:prSet custT="1"/>
      <dgm:spPr/>
      <dgm:t>
        <a:bodyPr/>
        <a:lstStyle/>
        <a:p>
          <a:r>
            <a:rPr lang="en-US" sz="2000" dirty="0">
              <a:latin typeface="Bodoni MT" panose="02070603080606020203" pitchFamily="18" charset="0"/>
            </a:rPr>
            <a:t>Milestone 4:</a:t>
          </a:r>
          <a:endParaRPr lang="en-IN" sz="2000" dirty="0">
            <a:latin typeface="Bodoni MT" panose="02070603080606020203" pitchFamily="18" charset="0"/>
          </a:endParaRPr>
        </a:p>
      </dgm:t>
    </dgm:pt>
    <dgm:pt modelId="{8ECB45D9-F9CD-46E2-8600-8102BC829FB7}" type="parTrans" cxnId="{D84D0F3C-5122-41EB-89B7-1E2397488137}">
      <dgm:prSet/>
      <dgm:spPr/>
      <dgm:t>
        <a:bodyPr/>
        <a:lstStyle/>
        <a:p>
          <a:endParaRPr lang="en-IN"/>
        </a:p>
      </dgm:t>
    </dgm:pt>
    <dgm:pt modelId="{9C324430-6016-40FD-A297-8E9CBB9E0ECF}" type="sibTrans" cxnId="{D84D0F3C-5122-41EB-89B7-1E2397488137}">
      <dgm:prSet/>
      <dgm:spPr/>
      <dgm:t>
        <a:bodyPr/>
        <a:lstStyle/>
        <a:p>
          <a:endParaRPr lang="en-IN"/>
        </a:p>
      </dgm:t>
    </dgm:pt>
    <dgm:pt modelId="{32ECA220-D05F-44FE-86D0-48D21E90E8A4}" type="pres">
      <dgm:prSet presAssocID="{262AD12E-EDA6-42F6-A94A-F697934CABA9}" presName="Name0" presStyleCnt="0">
        <dgm:presLayoutVars>
          <dgm:chMax/>
          <dgm:chPref/>
          <dgm:dir/>
        </dgm:presLayoutVars>
      </dgm:prSet>
      <dgm:spPr/>
    </dgm:pt>
    <dgm:pt modelId="{A74846D6-9216-4F31-B5B5-8C295EEC36C4}" type="pres">
      <dgm:prSet presAssocID="{B0758FD9-B207-4958-ABFB-F4710C8D6FEF}" presName="parenttextcomposite" presStyleCnt="0"/>
      <dgm:spPr/>
    </dgm:pt>
    <dgm:pt modelId="{192E48D0-DB2C-46AA-B2BC-1300D0005677}" type="pres">
      <dgm:prSet presAssocID="{B0758FD9-B207-4958-ABFB-F4710C8D6FEF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44217DFB-8DFB-4E86-BAAA-775D69CEE53D}" type="pres">
      <dgm:prSet presAssocID="{B0758FD9-B207-4958-ABFB-F4710C8D6FEF}" presName="parallelogramComposite" presStyleCnt="0"/>
      <dgm:spPr/>
    </dgm:pt>
    <dgm:pt modelId="{90E1CB2C-64A1-443B-8CAE-E914127C1FA2}" type="pres">
      <dgm:prSet presAssocID="{B0758FD9-B207-4958-ABFB-F4710C8D6FEF}" presName="parallelogram1" presStyleLbl="alignNode1" presStyleIdx="0" presStyleCnt="7"/>
      <dgm:spPr/>
    </dgm:pt>
    <dgm:pt modelId="{4765E0D2-2467-433E-91D9-AB3817EC454C}" type="pres">
      <dgm:prSet presAssocID="{B0758FD9-B207-4958-ABFB-F4710C8D6FEF}" presName="parallelogram2" presStyleLbl="alignNode1" presStyleIdx="1" presStyleCnt="7"/>
      <dgm:spPr/>
    </dgm:pt>
    <dgm:pt modelId="{3F604C83-6AD9-4A60-9ABD-395BAD731434}" type="pres">
      <dgm:prSet presAssocID="{B0758FD9-B207-4958-ABFB-F4710C8D6FEF}" presName="parallelogram3" presStyleLbl="alignNode1" presStyleIdx="2" presStyleCnt="7"/>
      <dgm:spPr/>
    </dgm:pt>
    <dgm:pt modelId="{92315517-186A-4777-8F74-363F55528CD9}" type="pres">
      <dgm:prSet presAssocID="{B0758FD9-B207-4958-ABFB-F4710C8D6FEF}" presName="parallelogram4" presStyleLbl="alignNode1" presStyleIdx="3" presStyleCnt="7"/>
      <dgm:spPr/>
    </dgm:pt>
    <dgm:pt modelId="{001C2F37-2931-4012-A06E-C4E08307C3AF}" type="pres">
      <dgm:prSet presAssocID="{B0758FD9-B207-4958-ABFB-F4710C8D6FEF}" presName="parallelogram5" presStyleLbl="alignNode1" presStyleIdx="4" presStyleCnt="7"/>
      <dgm:spPr/>
    </dgm:pt>
    <dgm:pt modelId="{FDB60DAB-4A88-41F8-8348-F9FFAD9734F0}" type="pres">
      <dgm:prSet presAssocID="{B0758FD9-B207-4958-ABFB-F4710C8D6FEF}" presName="parallelogram6" presStyleLbl="alignNode1" presStyleIdx="5" presStyleCnt="7"/>
      <dgm:spPr/>
    </dgm:pt>
    <dgm:pt modelId="{4F8E387B-D746-4EA4-9FB6-3056F6E8BB70}" type="pres">
      <dgm:prSet presAssocID="{B0758FD9-B207-4958-ABFB-F4710C8D6FEF}" presName="parallelogram7" presStyleLbl="alignNode1" presStyleIdx="6" presStyleCnt="7"/>
      <dgm:spPr/>
    </dgm:pt>
  </dgm:ptLst>
  <dgm:cxnLst>
    <dgm:cxn modelId="{84632537-8902-43B7-A197-4B99474B96FA}" type="presOf" srcId="{262AD12E-EDA6-42F6-A94A-F697934CABA9}" destId="{32ECA220-D05F-44FE-86D0-48D21E90E8A4}" srcOrd="0" destOrd="0" presId="urn:microsoft.com/office/officeart/2008/layout/VerticalAccentList"/>
    <dgm:cxn modelId="{D84D0F3C-5122-41EB-89B7-1E2397488137}" srcId="{262AD12E-EDA6-42F6-A94A-F697934CABA9}" destId="{B0758FD9-B207-4958-ABFB-F4710C8D6FEF}" srcOrd="0" destOrd="0" parTransId="{8ECB45D9-F9CD-46E2-8600-8102BC829FB7}" sibTransId="{9C324430-6016-40FD-A297-8E9CBB9E0ECF}"/>
    <dgm:cxn modelId="{C6088797-963D-4973-862C-3165EF24E15C}" type="presOf" srcId="{B0758FD9-B207-4958-ABFB-F4710C8D6FEF}" destId="{192E48D0-DB2C-46AA-B2BC-1300D0005677}" srcOrd="0" destOrd="0" presId="urn:microsoft.com/office/officeart/2008/layout/VerticalAccentList"/>
    <dgm:cxn modelId="{BCE85AC5-C44C-46AF-BC91-A1B012272E09}" type="presParOf" srcId="{32ECA220-D05F-44FE-86D0-48D21E90E8A4}" destId="{A74846D6-9216-4F31-B5B5-8C295EEC36C4}" srcOrd="0" destOrd="0" presId="urn:microsoft.com/office/officeart/2008/layout/VerticalAccentList"/>
    <dgm:cxn modelId="{FC2142CE-71A6-4973-B51E-80EA2A003737}" type="presParOf" srcId="{A74846D6-9216-4F31-B5B5-8C295EEC36C4}" destId="{192E48D0-DB2C-46AA-B2BC-1300D0005677}" srcOrd="0" destOrd="0" presId="urn:microsoft.com/office/officeart/2008/layout/VerticalAccentList"/>
    <dgm:cxn modelId="{7E0B9D5D-40A0-4F10-90F9-723C3536D49D}" type="presParOf" srcId="{32ECA220-D05F-44FE-86D0-48D21E90E8A4}" destId="{44217DFB-8DFB-4E86-BAAA-775D69CEE53D}" srcOrd="1" destOrd="0" presId="urn:microsoft.com/office/officeart/2008/layout/VerticalAccentList"/>
    <dgm:cxn modelId="{526E1EB4-8D51-4CF5-AAE1-534390DC3776}" type="presParOf" srcId="{44217DFB-8DFB-4E86-BAAA-775D69CEE53D}" destId="{90E1CB2C-64A1-443B-8CAE-E914127C1FA2}" srcOrd="0" destOrd="0" presId="urn:microsoft.com/office/officeart/2008/layout/VerticalAccentList"/>
    <dgm:cxn modelId="{0F547164-FF77-48A2-8544-177873F71863}" type="presParOf" srcId="{44217DFB-8DFB-4E86-BAAA-775D69CEE53D}" destId="{4765E0D2-2467-433E-91D9-AB3817EC454C}" srcOrd="1" destOrd="0" presId="urn:microsoft.com/office/officeart/2008/layout/VerticalAccentList"/>
    <dgm:cxn modelId="{D9270638-ABEF-4C67-A3E4-1D1D4E360BAA}" type="presParOf" srcId="{44217DFB-8DFB-4E86-BAAA-775D69CEE53D}" destId="{3F604C83-6AD9-4A60-9ABD-395BAD731434}" srcOrd="2" destOrd="0" presId="urn:microsoft.com/office/officeart/2008/layout/VerticalAccentList"/>
    <dgm:cxn modelId="{73D96DD6-60A6-4B4A-B1CE-0CF5874B2E7D}" type="presParOf" srcId="{44217DFB-8DFB-4E86-BAAA-775D69CEE53D}" destId="{92315517-186A-4777-8F74-363F55528CD9}" srcOrd="3" destOrd="0" presId="urn:microsoft.com/office/officeart/2008/layout/VerticalAccentList"/>
    <dgm:cxn modelId="{1E6F5767-548C-4ADD-92B3-BE1A31BCC908}" type="presParOf" srcId="{44217DFB-8DFB-4E86-BAAA-775D69CEE53D}" destId="{001C2F37-2931-4012-A06E-C4E08307C3AF}" srcOrd="4" destOrd="0" presId="urn:microsoft.com/office/officeart/2008/layout/VerticalAccentList"/>
    <dgm:cxn modelId="{8EE3878D-428B-4971-B0C4-09C27CF5B0C4}" type="presParOf" srcId="{44217DFB-8DFB-4E86-BAAA-775D69CEE53D}" destId="{FDB60DAB-4A88-41F8-8348-F9FFAD9734F0}" srcOrd="5" destOrd="0" presId="urn:microsoft.com/office/officeart/2008/layout/VerticalAccentList"/>
    <dgm:cxn modelId="{A9C2953C-089D-41B2-BC47-87B04B7FC85F}" type="presParOf" srcId="{44217DFB-8DFB-4E86-BAAA-775D69CEE53D}" destId="{4F8E387B-D746-4EA4-9FB6-3056F6E8BB70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E3B7A-74E3-4A51-AEB8-9F0AB99F0801}">
      <dsp:nvSpPr>
        <dsp:cNvPr id="0" name=""/>
        <dsp:cNvSpPr/>
      </dsp:nvSpPr>
      <dsp:spPr>
        <a:xfrm>
          <a:off x="415299" y="72485"/>
          <a:ext cx="4714881" cy="428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Milestone-1</a:t>
          </a:r>
          <a:endParaRPr lang="en-IN" sz="1900" kern="1200" dirty="0"/>
        </a:p>
      </dsp:txBody>
      <dsp:txXfrm>
        <a:off x="415299" y="72485"/>
        <a:ext cx="4714881" cy="428625"/>
      </dsp:txXfrm>
    </dsp:sp>
    <dsp:sp modelId="{7642BF54-F8EE-4CD7-A8FE-9C62035CDDF9}">
      <dsp:nvSpPr>
        <dsp:cNvPr id="0" name=""/>
        <dsp:cNvSpPr/>
      </dsp:nvSpPr>
      <dsp:spPr>
        <a:xfrm>
          <a:off x="415299" y="501111"/>
          <a:ext cx="844677" cy="140779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1C1C5-576C-4A1A-AFD9-F40D1A5BF51E}">
      <dsp:nvSpPr>
        <dsp:cNvPr id="0" name=""/>
        <dsp:cNvSpPr/>
      </dsp:nvSpPr>
      <dsp:spPr>
        <a:xfrm>
          <a:off x="1309249" y="501111"/>
          <a:ext cx="844677" cy="140779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2D424-A888-41A0-82D0-4289B5B363E4}">
      <dsp:nvSpPr>
        <dsp:cNvPr id="0" name=""/>
        <dsp:cNvSpPr/>
      </dsp:nvSpPr>
      <dsp:spPr>
        <a:xfrm>
          <a:off x="2203199" y="501111"/>
          <a:ext cx="844677" cy="140779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EC147-716B-442C-957A-43D39B6A05EF}">
      <dsp:nvSpPr>
        <dsp:cNvPr id="0" name=""/>
        <dsp:cNvSpPr/>
      </dsp:nvSpPr>
      <dsp:spPr>
        <a:xfrm>
          <a:off x="3097149" y="501111"/>
          <a:ext cx="844677" cy="140779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44F48-7BE0-4B21-A1A4-B9648192CE77}">
      <dsp:nvSpPr>
        <dsp:cNvPr id="0" name=""/>
        <dsp:cNvSpPr/>
      </dsp:nvSpPr>
      <dsp:spPr>
        <a:xfrm>
          <a:off x="3991099" y="501111"/>
          <a:ext cx="844677" cy="140779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1A7FA-8C2A-4456-9917-22126D2D701F}">
      <dsp:nvSpPr>
        <dsp:cNvPr id="0" name=""/>
        <dsp:cNvSpPr/>
      </dsp:nvSpPr>
      <dsp:spPr>
        <a:xfrm>
          <a:off x="4885049" y="501111"/>
          <a:ext cx="844677" cy="140779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97C7C-EBC8-4DE7-9AD5-594DDC2511F4}">
      <dsp:nvSpPr>
        <dsp:cNvPr id="0" name=""/>
        <dsp:cNvSpPr/>
      </dsp:nvSpPr>
      <dsp:spPr>
        <a:xfrm>
          <a:off x="5778999" y="501111"/>
          <a:ext cx="844677" cy="140779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115F8-A15B-4983-ABD1-0157671CA28A}">
      <dsp:nvSpPr>
        <dsp:cNvPr id="0" name=""/>
        <dsp:cNvSpPr/>
      </dsp:nvSpPr>
      <dsp:spPr>
        <a:xfrm>
          <a:off x="430218" y="32477"/>
          <a:ext cx="3449879" cy="31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doni MT" panose="02070603080606020203" pitchFamily="18" charset="0"/>
            </a:rPr>
            <a:t>Milestone 2:</a:t>
          </a:r>
          <a:endParaRPr lang="en-IN" sz="1800" kern="1200" dirty="0">
            <a:latin typeface="Bodoni MT" panose="02070603080606020203" pitchFamily="18" charset="0"/>
          </a:endParaRPr>
        </a:p>
      </dsp:txBody>
      <dsp:txXfrm>
        <a:off x="430218" y="32477"/>
        <a:ext cx="3449879" cy="313625"/>
      </dsp:txXfrm>
    </dsp:sp>
    <dsp:sp modelId="{D9878567-F783-4715-8D1A-491B483949FB}">
      <dsp:nvSpPr>
        <dsp:cNvPr id="0" name=""/>
        <dsp:cNvSpPr/>
      </dsp:nvSpPr>
      <dsp:spPr>
        <a:xfrm>
          <a:off x="430218" y="346103"/>
          <a:ext cx="867831" cy="144638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A4951-D19E-437F-8D29-CADDB216EB45}">
      <dsp:nvSpPr>
        <dsp:cNvPr id="0" name=""/>
        <dsp:cNvSpPr/>
      </dsp:nvSpPr>
      <dsp:spPr>
        <a:xfrm>
          <a:off x="1348673" y="346103"/>
          <a:ext cx="867831" cy="144638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A8A01-914D-412A-B945-8E1663784398}">
      <dsp:nvSpPr>
        <dsp:cNvPr id="0" name=""/>
        <dsp:cNvSpPr/>
      </dsp:nvSpPr>
      <dsp:spPr>
        <a:xfrm>
          <a:off x="2267128" y="346103"/>
          <a:ext cx="867831" cy="144638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316B4-A815-4AE1-BAF5-6276056254F9}">
      <dsp:nvSpPr>
        <dsp:cNvPr id="0" name=""/>
        <dsp:cNvSpPr/>
      </dsp:nvSpPr>
      <dsp:spPr>
        <a:xfrm>
          <a:off x="3185584" y="346103"/>
          <a:ext cx="867831" cy="144638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7E348-990A-4ED1-9729-4C147A963475}">
      <dsp:nvSpPr>
        <dsp:cNvPr id="0" name=""/>
        <dsp:cNvSpPr/>
      </dsp:nvSpPr>
      <dsp:spPr>
        <a:xfrm>
          <a:off x="4104039" y="346103"/>
          <a:ext cx="867831" cy="144638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A798E-B3FA-4487-B4AF-6737C7F7C91B}">
      <dsp:nvSpPr>
        <dsp:cNvPr id="0" name=""/>
        <dsp:cNvSpPr/>
      </dsp:nvSpPr>
      <dsp:spPr>
        <a:xfrm>
          <a:off x="5022494" y="346103"/>
          <a:ext cx="867831" cy="144638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2944B-E0D2-4605-917C-0163D1D9D703}">
      <dsp:nvSpPr>
        <dsp:cNvPr id="0" name=""/>
        <dsp:cNvSpPr/>
      </dsp:nvSpPr>
      <dsp:spPr>
        <a:xfrm>
          <a:off x="5940949" y="346103"/>
          <a:ext cx="867831" cy="144638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10BD7-B316-4FE6-AE36-B1CD5D2E1233}">
      <dsp:nvSpPr>
        <dsp:cNvPr id="0" name=""/>
        <dsp:cNvSpPr/>
      </dsp:nvSpPr>
      <dsp:spPr>
        <a:xfrm>
          <a:off x="435222" y="31636"/>
          <a:ext cx="3449879" cy="31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doni MT" panose="02070603080606020203" pitchFamily="18" charset="0"/>
            </a:rPr>
            <a:t>Milestone 3:</a:t>
          </a:r>
          <a:endParaRPr lang="en-IN" sz="1800" kern="1200" dirty="0">
            <a:latin typeface="Bodoni MT" panose="02070603080606020203" pitchFamily="18" charset="0"/>
          </a:endParaRPr>
        </a:p>
      </dsp:txBody>
      <dsp:txXfrm>
        <a:off x="435222" y="31636"/>
        <a:ext cx="3449879" cy="313625"/>
      </dsp:txXfrm>
    </dsp:sp>
    <dsp:sp modelId="{7B6A1586-E512-452E-A146-0543C974215B}">
      <dsp:nvSpPr>
        <dsp:cNvPr id="0" name=""/>
        <dsp:cNvSpPr/>
      </dsp:nvSpPr>
      <dsp:spPr>
        <a:xfrm>
          <a:off x="435222" y="345262"/>
          <a:ext cx="877926" cy="14632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CC8E5-9C43-4956-832C-C7AC03E54B6E}">
      <dsp:nvSpPr>
        <dsp:cNvPr id="0" name=""/>
        <dsp:cNvSpPr/>
      </dsp:nvSpPr>
      <dsp:spPr>
        <a:xfrm>
          <a:off x="1364361" y="345262"/>
          <a:ext cx="877926" cy="14632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489DC-387A-45C3-993A-241483E01194}">
      <dsp:nvSpPr>
        <dsp:cNvPr id="0" name=""/>
        <dsp:cNvSpPr/>
      </dsp:nvSpPr>
      <dsp:spPr>
        <a:xfrm>
          <a:off x="2293499" y="345262"/>
          <a:ext cx="877926" cy="14632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D0C47-693B-4342-95D2-15D4A0715395}">
      <dsp:nvSpPr>
        <dsp:cNvPr id="0" name=""/>
        <dsp:cNvSpPr/>
      </dsp:nvSpPr>
      <dsp:spPr>
        <a:xfrm>
          <a:off x="3222637" y="345262"/>
          <a:ext cx="877926" cy="14632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EFCF7-B295-4DC3-A908-0212CA4BD380}">
      <dsp:nvSpPr>
        <dsp:cNvPr id="0" name=""/>
        <dsp:cNvSpPr/>
      </dsp:nvSpPr>
      <dsp:spPr>
        <a:xfrm>
          <a:off x="4151776" y="345262"/>
          <a:ext cx="877926" cy="14632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9EAF3-B0E3-4972-AC31-FB05EEF90AB0}">
      <dsp:nvSpPr>
        <dsp:cNvPr id="0" name=""/>
        <dsp:cNvSpPr/>
      </dsp:nvSpPr>
      <dsp:spPr>
        <a:xfrm>
          <a:off x="5080914" y="345262"/>
          <a:ext cx="877926" cy="14632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368D5-4DB0-4439-8129-C63A51A61459}">
      <dsp:nvSpPr>
        <dsp:cNvPr id="0" name=""/>
        <dsp:cNvSpPr/>
      </dsp:nvSpPr>
      <dsp:spPr>
        <a:xfrm>
          <a:off x="6010053" y="345262"/>
          <a:ext cx="877926" cy="14632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E48D0-DB2C-46AA-B2BC-1300D0005677}">
      <dsp:nvSpPr>
        <dsp:cNvPr id="0" name=""/>
        <dsp:cNvSpPr/>
      </dsp:nvSpPr>
      <dsp:spPr>
        <a:xfrm>
          <a:off x="405537" y="36626"/>
          <a:ext cx="3449879" cy="31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odoni MT" panose="02070603080606020203" pitchFamily="18" charset="0"/>
            </a:rPr>
            <a:t>Milestone 4:</a:t>
          </a:r>
          <a:endParaRPr lang="en-IN" sz="2000" kern="1200" dirty="0">
            <a:latin typeface="Bodoni MT" panose="02070603080606020203" pitchFamily="18" charset="0"/>
          </a:endParaRPr>
        </a:p>
      </dsp:txBody>
      <dsp:txXfrm>
        <a:off x="405537" y="36626"/>
        <a:ext cx="3449879" cy="313625"/>
      </dsp:txXfrm>
    </dsp:sp>
    <dsp:sp modelId="{90E1CB2C-64A1-443B-8CAE-E914127C1FA2}">
      <dsp:nvSpPr>
        <dsp:cNvPr id="0" name=""/>
        <dsp:cNvSpPr/>
      </dsp:nvSpPr>
      <dsp:spPr>
        <a:xfrm>
          <a:off x="405537" y="350252"/>
          <a:ext cx="818045" cy="1363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5E0D2-2467-433E-91D9-AB3817EC454C}">
      <dsp:nvSpPr>
        <dsp:cNvPr id="0" name=""/>
        <dsp:cNvSpPr/>
      </dsp:nvSpPr>
      <dsp:spPr>
        <a:xfrm>
          <a:off x="1271302" y="350252"/>
          <a:ext cx="818045" cy="1363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04C83-6AD9-4A60-9ABD-395BAD731434}">
      <dsp:nvSpPr>
        <dsp:cNvPr id="0" name=""/>
        <dsp:cNvSpPr/>
      </dsp:nvSpPr>
      <dsp:spPr>
        <a:xfrm>
          <a:off x="2137067" y="350252"/>
          <a:ext cx="818045" cy="1363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15517-186A-4777-8F74-363F55528CD9}">
      <dsp:nvSpPr>
        <dsp:cNvPr id="0" name=""/>
        <dsp:cNvSpPr/>
      </dsp:nvSpPr>
      <dsp:spPr>
        <a:xfrm>
          <a:off x="3002832" y="350252"/>
          <a:ext cx="818045" cy="1363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C2F37-2931-4012-A06E-C4E08307C3AF}">
      <dsp:nvSpPr>
        <dsp:cNvPr id="0" name=""/>
        <dsp:cNvSpPr/>
      </dsp:nvSpPr>
      <dsp:spPr>
        <a:xfrm>
          <a:off x="3868597" y="350252"/>
          <a:ext cx="818045" cy="1363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60DAB-4A88-41F8-8348-F9FFAD9734F0}">
      <dsp:nvSpPr>
        <dsp:cNvPr id="0" name=""/>
        <dsp:cNvSpPr/>
      </dsp:nvSpPr>
      <dsp:spPr>
        <a:xfrm>
          <a:off x="4734362" y="350252"/>
          <a:ext cx="818045" cy="1363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E387B-D746-4EA4-9FB6-3056F6E8BB70}">
      <dsp:nvSpPr>
        <dsp:cNvPr id="0" name=""/>
        <dsp:cNvSpPr/>
      </dsp:nvSpPr>
      <dsp:spPr>
        <a:xfrm>
          <a:off x="5600127" y="350252"/>
          <a:ext cx="818045" cy="1363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45512-CDF6-4955-ABDB-2991CFAE9400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5E859-E25F-4F2D-B86E-F2390FF75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94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E859-E25F-4F2D-B86E-F2390FF7528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06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E859-E25F-4F2D-B86E-F2390FF7528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0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94B9-CDF5-8205-63E2-A03CCBCCF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12AF9-2560-F887-E6B1-28613A07F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CBA0E-E3DF-F768-0287-D7A0F83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69E21-3A6B-EBFD-62BA-66C86D86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99843-D200-5151-7105-D798ACCE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34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8CD7-658E-94B4-C60D-A6409B7A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5C215-A88F-2345-0007-83074B41E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39595-92F6-F99C-E0A2-50E555CF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3FE76-50D0-7EC2-8114-8A8FEA6E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D1630-F781-6EB1-C9CB-CCB5C10C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04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4D63AE-D26B-DD5F-AE85-68BF375BE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F6923-F6B6-8A43-C5AC-58B357F16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67E17-D323-2AD3-526F-ADD4F6D7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A6278-0E20-012F-1726-9C3A963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E7E4B-01D9-23D7-C656-AA61D0EC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85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63CE-073F-7E24-7001-FC14B078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D396A-64EE-F555-3684-A3299B19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3613C-9C1F-9EA4-F4BC-DA08BC42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54455-2129-C87A-5EEF-0427C6E8C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C6EC0-0B9F-7154-28C3-8746FF5B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D3DC-4B6E-EC93-03C2-8CD3E199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93DBB-0737-F1F7-0B77-B6EE41196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FC974-75D4-49E9-08A4-64F667AE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16016-97B1-6BA6-864F-8D9329E4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F901E-5A33-EB7F-34E5-4F2DFA30C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7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AF1D-FC56-D42B-188B-C927D02D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02DE1-913F-698A-E2EC-C2A241FAC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0CE9E-B36C-B41E-BF40-CC1416B9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2104A-74A7-ADF4-CFB2-5A422C36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3991-6CBF-7B16-0C8F-CFAC5B4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D9446-F99C-2988-C0D5-009B4526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9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8C85-842E-04F7-7BB5-6FC8AF9E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E41E3-301B-6731-9B6C-BD4D2A209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2789D-1A73-EEEB-C35E-A0C847567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DD932-F948-DF04-1126-A8A970C30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53987-D605-1B18-908C-3705700F3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5DF5C-B477-5CF6-E25E-5D7B201F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D2BF9-CCF8-CC3C-6010-4B4787D7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E19FC-585F-5085-8D19-53C230B2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51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3FA1-D748-E42D-C71C-D70A7DEC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07639-B59B-8172-9361-C19533A8C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2EADC-364D-F1E3-E0D5-3CBA30CC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6451E-8BFF-81E6-00EC-BA4B348F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08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779B46-D436-298F-D026-267B74F3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66F8F-EAA5-989B-508B-1DB8A3B5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207E6-791A-782A-6F6B-2D19D88A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7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DEB4-3EB6-5115-2FAB-798E5CAB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3804-CFA1-9477-2200-4DE2B8E6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F547D-5657-0AC6-8D3B-D8A245628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949C0-AEF5-384F-0613-9CCDF4B2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7AB22-6F9F-BDC3-E04B-4548F03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DD4D3-FDA0-1247-452D-786A366D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17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B791-4C32-5029-83F7-47E86F3E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ABF1ED-30C8-6925-02F1-11A20950C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D3E83-5237-3214-E660-51577F41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58174-29EA-88DE-4F37-7A55CADA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8FBF1-05C9-1AA9-B80B-C3231419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106AA-6685-383F-4182-6D76E814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41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EF833-B14A-BFCE-C64A-EB4B39D9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38602-C395-D2BD-5B0F-06FB134D8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B867B-D10E-A986-736E-E08CBA20F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6540B-383D-4BD7-B69E-EF280756F1E9}" type="datetimeFigureOut">
              <a:rPr lang="en-IN" smtClean="0"/>
              <a:t>11-01-2026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76AC9-E607-9EF7-3570-B7F83B4CA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32C7E-6905-9B5A-77DC-E66FCDE42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5DA9B-0CA8-4346-920A-DC237E61A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93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2.png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52A2-7EA5-A034-A10C-48442E8D3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59C37-C657-FAB9-60BA-140E1A6CE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40909-EC84-24E1-6C44-3534C5086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76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B56134-45F7-77B6-2413-9E4174A7A2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F13CD-5688-6428-AF70-8D7C51226EE4}"/>
              </a:ext>
            </a:extLst>
          </p:cNvPr>
          <p:cNvSpPr txBox="1"/>
          <p:nvPr/>
        </p:nvSpPr>
        <p:spPr>
          <a:xfrm>
            <a:off x="542925" y="1110377"/>
            <a:ext cx="731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Implemented </a:t>
            </a:r>
            <a:r>
              <a:rPr lang="en-US" b="1" dirty="0">
                <a:latin typeface="Bodoni MT" panose="02070603080606020203" pitchFamily="18" charset="0"/>
              </a:rPr>
              <a:t>Git pre-commit hooks</a:t>
            </a:r>
            <a:r>
              <a:rPr lang="en-US" dirty="0">
                <a:latin typeface="Bodoni MT" panose="02070603080606020203" pitchFamily="18" charset="0"/>
              </a:rPr>
              <a:t> to automatically review staged files before commits.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Integrated </a:t>
            </a:r>
            <a:r>
              <a:rPr lang="en-US" b="1" dirty="0">
                <a:latin typeface="Bodoni MT" panose="02070603080606020203" pitchFamily="18" charset="0"/>
              </a:rPr>
              <a:t>CI workflows</a:t>
            </a:r>
            <a:r>
              <a:rPr lang="en-US" dirty="0">
                <a:latin typeface="Bodoni MT" panose="02070603080606020203" pitchFamily="18" charset="0"/>
              </a:rPr>
              <a:t> to enforce documentation coverage and quality thresholds.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Built a </a:t>
            </a:r>
            <a:r>
              <a:rPr lang="en-US" b="1" dirty="0" err="1">
                <a:latin typeface="Bodoni MT" panose="02070603080606020203" pitchFamily="18" charset="0"/>
              </a:rPr>
              <a:t>Streamlit</a:t>
            </a:r>
            <a:r>
              <a:rPr lang="en-US" b="1" dirty="0">
                <a:latin typeface="Bodoni MT" panose="02070603080606020203" pitchFamily="18" charset="0"/>
              </a:rPr>
              <a:t>-based review UI prototype</a:t>
            </a:r>
            <a:r>
              <a:rPr lang="en-US" dirty="0">
                <a:latin typeface="Bodoni MT" panose="02070603080606020203" pitchFamily="18" charset="0"/>
              </a:rPr>
              <a:t> for visualizing generated docstrings and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Enabled </a:t>
            </a:r>
            <a:r>
              <a:rPr lang="en-US" b="1" dirty="0">
                <a:latin typeface="Bodoni MT" panose="02070603080606020203" pitchFamily="18" charset="0"/>
              </a:rPr>
              <a:t>configuration through </a:t>
            </a:r>
            <a:r>
              <a:rPr lang="en-US" b="1" dirty="0" err="1">
                <a:latin typeface="Bodoni MT" panose="02070603080606020203" pitchFamily="18" charset="0"/>
              </a:rPr>
              <a:t>pyproject.toml</a:t>
            </a:r>
            <a:r>
              <a:rPr lang="en-US" dirty="0">
                <a:latin typeface="Bodoni MT" panose="02070603080606020203" pitchFamily="18" charset="0"/>
              </a:rPr>
              <a:t> to control rules and coverage limits.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906FB-7EB0-5B0F-604E-6622E7953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854" y="642784"/>
            <a:ext cx="2975567" cy="4849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90485-489D-C646-8C32-C5EB135C7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05"/>
          <a:stretch>
            <a:fillRect/>
          </a:stretch>
        </p:blipFill>
        <p:spPr>
          <a:xfrm>
            <a:off x="128118" y="3695700"/>
            <a:ext cx="4529607" cy="2755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DC60B-E915-8172-27ED-C9774F8458E7}"/>
              </a:ext>
            </a:extLst>
          </p:cNvPr>
          <p:cNvSpPr txBox="1"/>
          <p:nvPr/>
        </p:nvSpPr>
        <p:spPr>
          <a:xfrm>
            <a:off x="-2617" y="6319123"/>
            <a:ext cx="239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Numpy</a:t>
            </a:r>
            <a:r>
              <a:rPr lang="en-US" sz="2400" dirty="0">
                <a:latin typeface="+mj-lt"/>
              </a:rPr>
              <a:t> style</a:t>
            </a:r>
            <a:endParaRPr lang="en-IN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301162-4E26-2DDE-F8D0-52DF43A49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547" y="3695700"/>
            <a:ext cx="3668732" cy="2755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5D7CA-D355-42CF-A499-7AFF3AAA5B19}"/>
              </a:ext>
            </a:extLst>
          </p:cNvPr>
          <p:cNvSpPr txBox="1"/>
          <p:nvPr/>
        </p:nvSpPr>
        <p:spPr>
          <a:xfrm>
            <a:off x="4785843" y="6319123"/>
            <a:ext cx="2528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reST</a:t>
            </a:r>
            <a:r>
              <a:rPr lang="en-US" sz="2400" dirty="0">
                <a:latin typeface="+mj-lt"/>
              </a:rPr>
              <a:t> style</a:t>
            </a:r>
            <a:endParaRPr lang="en-IN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DE812-2434-2C87-2207-C0772EEE95CA}"/>
              </a:ext>
            </a:extLst>
          </p:cNvPr>
          <p:cNvSpPr txBox="1"/>
          <p:nvPr/>
        </p:nvSpPr>
        <p:spPr>
          <a:xfrm>
            <a:off x="11265196" y="8001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Bodoni MT" panose="02070603080606020203" pitchFamily="18" charset="0"/>
              </a:rPr>
              <a:t>After</a:t>
            </a:r>
            <a:endParaRPr lang="en-IN" sz="2000" dirty="0">
              <a:solidFill>
                <a:schemeClr val="bg1"/>
              </a:solidFill>
              <a:highlight>
                <a:srgbClr val="000000"/>
              </a:highlight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31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7DFE1D-CD34-6563-0791-BFACBBEC7B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F402662-E434-063D-3142-68881CBB2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2817337"/>
              </p:ext>
            </p:extLst>
          </p:nvPr>
        </p:nvGraphicFramePr>
        <p:xfrm>
          <a:off x="548638" y="374904"/>
          <a:ext cx="6823711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6C3B84-C4C5-1F4D-53D7-FC485C69CE54}"/>
              </a:ext>
            </a:extLst>
          </p:cNvPr>
          <p:cNvSpPr txBox="1"/>
          <p:nvPr/>
        </p:nvSpPr>
        <p:spPr>
          <a:xfrm>
            <a:off x="909636" y="898124"/>
            <a:ext cx="4024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highlight>
                  <a:srgbClr val="000080"/>
                </a:highlight>
                <a:latin typeface="Bodoni MT" panose="02070603080606020203" pitchFamily="18" charset="0"/>
              </a:rPr>
              <a:t>Packaging &amp; Finalization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4BB12-B265-F871-A6CF-2DFD6F635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94" y="1540792"/>
            <a:ext cx="6823711" cy="4375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B9423F-3603-C146-C27B-561286728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8562" y="1065219"/>
            <a:ext cx="4291963" cy="4851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3725CA-0EA1-D6EB-70AE-B589B0F904D9}"/>
              </a:ext>
            </a:extLst>
          </p:cNvPr>
          <p:cNvSpPr txBox="1"/>
          <p:nvPr/>
        </p:nvSpPr>
        <p:spPr>
          <a:xfrm>
            <a:off x="1314449" y="6159324"/>
            <a:ext cx="881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Added robust test cases to </a:t>
            </a:r>
            <a:r>
              <a:rPr lang="en-US" dirty="0" err="1">
                <a:latin typeface="Bodoni MT" panose="02070603080606020203" pitchFamily="18" charset="0"/>
              </a:rPr>
              <a:t>handel</a:t>
            </a:r>
            <a:r>
              <a:rPr lang="en-US" dirty="0">
                <a:latin typeface="Bodoni MT" panose="02070603080606020203" pitchFamily="18" charset="0"/>
              </a:rPr>
              <a:t> edge cases and ensure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Enhanced the </a:t>
            </a:r>
            <a:r>
              <a:rPr lang="en-US" dirty="0" err="1">
                <a:latin typeface="Bodoni MT" panose="02070603080606020203" pitchFamily="18" charset="0"/>
              </a:rPr>
              <a:t>Streamlit</a:t>
            </a:r>
            <a:r>
              <a:rPr lang="en-US" dirty="0">
                <a:latin typeface="Bodoni MT" panose="02070603080606020203" pitchFamily="18" charset="0"/>
              </a:rPr>
              <a:t> UI with filters, Search, Export, tooltips</a:t>
            </a:r>
            <a:endParaRPr lang="en-IN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9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1919-B06F-6B13-7775-B9B33D72E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A0A11-46BC-A1DD-4EA1-078A5E474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58"/>
          <a:stretch>
            <a:fillRect/>
          </a:stretch>
        </p:blipFill>
        <p:spPr>
          <a:xfrm>
            <a:off x="831638" y="265986"/>
            <a:ext cx="4816489" cy="3124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B1019-58F1-A367-380C-8068FB4A9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38" y="3504705"/>
            <a:ext cx="4848543" cy="3124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45C34-E7DC-BDC3-D850-3F378C10D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0281"/>
            <a:ext cx="5407435" cy="6477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23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0EBE45-0B2C-8BEE-87ED-1A03896332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EB0DA-AB3E-EE09-6EE4-ED83750FC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39" y="304800"/>
            <a:ext cx="5244599" cy="410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0B3EF-C1FC-F48A-8C92-908F3A43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62" y="304800"/>
            <a:ext cx="5445799" cy="640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97BB5-415B-E611-BCDE-52A6B325BB59}"/>
              </a:ext>
            </a:extLst>
          </p:cNvPr>
          <p:cNvSpPr txBox="1"/>
          <p:nvPr/>
        </p:nvSpPr>
        <p:spPr>
          <a:xfrm>
            <a:off x="750801" y="4895373"/>
            <a:ext cx="5244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Packaged the project as a </a:t>
            </a:r>
            <a:r>
              <a:rPr lang="en-US" b="1" dirty="0">
                <a:latin typeface="Bodoni MT" panose="02070603080606020203" pitchFamily="18" charset="0"/>
              </a:rPr>
              <a:t>pip-installable Python library</a:t>
            </a:r>
            <a:r>
              <a:rPr lang="en-US" dirty="0">
                <a:latin typeface="Bodoni MT" panose="020706030806060202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Published </a:t>
            </a:r>
            <a:r>
              <a:rPr lang="en-US" b="1" dirty="0">
                <a:latin typeface="Bodoni MT" panose="02070603080606020203" pitchFamily="18" charset="0"/>
              </a:rPr>
              <a:t>complete documentation and usage guides</a:t>
            </a:r>
            <a:r>
              <a:rPr lang="en-US" dirty="0">
                <a:latin typeface="Bodoni MT" panose="02070603080606020203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583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08D5B4-8D85-AF41-34AC-096D571DA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C2CFD3-BA08-7D33-791D-B63341621E64}"/>
              </a:ext>
            </a:extLst>
          </p:cNvPr>
          <p:cNvSpPr/>
          <p:nvPr/>
        </p:nvSpPr>
        <p:spPr>
          <a:xfrm>
            <a:off x="202692" y="269748"/>
            <a:ext cx="11786616" cy="63185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A9F82-D017-AAE3-E8B7-2988640BD3A0}"/>
              </a:ext>
            </a:extLst>
          </p:cNvPr>
          <p:cNvSpPr txBox="1"/>
          <p:nvPr/>
        </p:nvSpPr>
        <p:spPr>
          <a:xfrm>
            <a:off x="3367278" y="621792"/>
            <a:ext cx="579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Problem Statement</a:t>
            </a:r>
            <a:endParaRPr lang="en-IN" sz="4000" dirty="0">
              <a:latin typeface="Algerian" panose="04020705040A02060702" pitchFamily="82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B323C79-3EC4-2295-16CE-9FF0B544C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643996"/>
              </p:ext>
            </p:extLst>
          </p:nvPr>
        </p:nvGraphicFramePr>
        <p:xfrm>
          <a:off x="4050792" y="2887370"/>
          <a:ext cx="7095744" cy="70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8722BD-42F4-8679-7CBE-9A7BED272994}"/>
              </a:ext>
            </a:extLst>
          </p:cNvPr>
          <p:cNvSpPr txBox="1"/>
          <p:nvPr/>
        </p:nvSpPr>
        <p:spPr>
          <a:xfrm>
            <a:off x="2066544" y="2364150"/>
            <a:ext cx="7768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 code reviews are slow, inconsistent, and difficult to scale for large Python codebases.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Existing tools lack contextual and intelligent feedback.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This project aims to build an AI-powered code reviewer that automates code analysis, docstring generation, validation, and workflow integration to improve code quality while reducing developer effort.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18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8239A90-79BF-80FB-2C39-5C4914035F26}"/>
              </a:ext>
            </a:extLst>
          </p:cNvPr>
          <p:cNvSpPr/>
          <p:nvPr/>
        </p:nvSpPr>
        <p:spPr>
          <a:xfrm>
            <a:off x="3456432" y="502920"/>
            <a:ext cx="4800600" cy="1243584"/>
          </a:xfrm>
          <a:prstGeom prst="roundRect">
            <a:avLst>
              <a:gd name="adj" fmla="val 3431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766DE-FCE4-73FF-84D7-B64D4074B2EC}"/>
              </a:ext>
            </a:extLst>
          </p:cNvPr>
          <p:cNvSpPr txBox="1"/>
          <p:nvPr/>
        </p:nvSpPr>
        <p:spPr>
          <a:xfrm>
            <a:off x="3936492" y="850392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Proposed Solution</a:t>
            </a:r>
            <a:endParaRPr lang="en-IN" sz="2800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845F9-5310-2B18-FD67-66D95FDD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864" y="2032057"/>
            <a:ext cx="4368384" cy="3756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811BBE-ED8C-6EAD-1F0E-D8FBF0446FC9}"/>
              </a:ext>
            </a:extLst>
          </p:cNvPr>
          <p:cNvSpPr txBox="1"/>
          <p:nvPr/>
        </p:nvSpPr>
        <p:spPr>
          <a:xfrm rot="10800000" flipH="1" flipV="1">
            <a:off x="910752" y="1926250"/>
            <a:ext cx="580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Design an </a:t>
            </a:r>
            <a:r>
              <a:rPr lang="en-US" b="1" dirty="0">
                <a:latin typeface="+mj-lt"/>
              </a:rPr>
              <a:t>AI-powered automated code review system</a:t>
            </a:r>
            <a:r>
              <a:rPr lang="en-US" dirty="0">
                <a:latin typeface="+mj-lt"/>
              </a:rPr>
              <a:t> to reduce manual review effort and improve consistency</a:t>
            </a:r>
            <a:endParaRPr lang="en-IN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ABB77-243E-C94D-E606-5B5B62674C28}"/>
              </a:ext>
            </a:extLst>
          </p:cNvPr>
          <p:cNvSpPr txBox="1"/>
          <p:nvPr/>
        </p:nvSpPr>
        <p:spPr>
          <a:xfrm rot="10800000" flipH="1" flipV="1">
            <a:off x="1355163" y="3514868"/>
            <a:ext cx="5557701" cy="72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89141-64F8-6EB4-4A47-3C27E6918C49}"/>
              </a:ext>
            </a:extLst>
          </p:cNvPr>
          <p:cNvSpPr txBox="1"/>
          <p:nvPr/>
        </p:nvSpPr>
        <p:spPr>
          <a:xfrm rot="10800000" flipH="1" flipV="1">
            <a:off x="910752" y="2547586"/>
            <a:ext cx="569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Parse source code using an </a:t>
            </a:r>
            <a:r>
              <a:rPr lang="en-US" b="1" dirty="0">
                <a:latin typeface="+mj-lt"/>
              </a:rPr>
              <a:t>AST-based analyzer</a:t>
            </a:r>
            <a:r>
              <a:rPr lang="en-US" dirty="0">
                <a:latin typeface="+mj-lt"/>
              </a:rPr>
              <a:t> to understand code structure and logic accurately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E0C0E-DBC1-74B7-0BD8-B9EA7878A1FF}"/>
              </a:ext>
            </a:extLst>
          </p:cNvPr>
          <p:cNvSpPr txBox="1"/>
          <p:nvPr/>
        </p:nvSpPr>
        <p:spPr>
          <a:xfrm>
            <a:off x="910752" y="3125221"/>
            <a:ext cx="537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Apply an </a:t>
            </a:r>
            <a:r>
              <a:rPr lang="en-US" b="1" dirty="0">
                <a:latin typeface="+mj-lt"/>
              </a:rPr>
              <a:t>LLM-driven review engine</a:t>
            </a:r>
            <a:r>
              <a:rPr lang="en-US" dirty="0">
                <a:latin typeface="+mj-lt"/>
              </a:rPr>
              <a:t> to generate intelligent, human-like feedback and suggestions.</a:t>
            </a: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E0D31-D541-8ED0-3DA4-DF5A2450294E}"/>
              </a:ext>
            </a:extLst>
          </p:cNvPr>
          <p:cNvSpPr txBox="1"/>
          <p:nvPr/>
        </p:nvSpPr>
        <p:spPr>
          <a:xfrm>
            <a:off x="910752" y="3746557"/>
            <a:ext cx="5147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Evaluate </a:t>
            </a:r>
            <a:r>
              <a:rPr lang="en-US" b="1" dirty="0">
                <a:latin typeface="+mj-lt"/>
              </a:rPr>
              <a:t>code quality metrics</a:t>
            </a:r>
            <a:r>
              <a:rPr lang="en-US" dirty="0">
                <a:latin typeface="+mj-lt"/>
              </a:rPr>
              <a:t> such as complexity and documentation standards automatically.</a:t>
            </a:r>
            <a:endParaRPr lang="en-IN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740D8E-3151-D936-B2F0-7D1C580B431F}"/>
              </a:ext>
            </a:extLst>
          </p:cNvPr>
          <p:cNvSpPr txBox="1"/>
          <p:nvPr/>
        </p:nvSpPr>
        <p:spPr>
          <a:xfrm>
            <a:off x="910752" y="4392888"/>
            <a:ext cx="524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Present results through an </a:t>
            </a:r>
            <a:r>
              <a:rPr lang="en-US" b="1" dirty="0">
                <a:latin typeface="+mj-lt"/>
              </a:rPr>
              <a:t>interactive </a:t>
            </a:r>
            <a:r>
              <a:rPr lang="en-US" b="1" dirty="0" err="1">
                <a:latin typeface="+mj-lt"/>
              </a:rPr>
              <a:t>Streamlit</a:t>
            </a:r>
            <a:r>
              <a:rPr lang="en-US" b="1" dirty="0">
                <a:latin typeface="+mj-lt"/>
              </a:rPr>
              <a:t> UI and CLI</a:t>
            </a:r>
            <a:r>
              <a:rPr lang="en-US" dirty="0">
                <a:latin typeface="+mj-lt"/>
              </a:rPr>
              <a:t> for easy review and usage.</a:t>
            </a:r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6DAA8A-7EAB-3DA7-426A-2E259C88B162}"/>
              </a:ext>
            </a:extLst>
          </p:cNvPr>
          <p:cNvSpPr txBox="1"/>
          <p:nvPr/>
        </p:nvSpPr>
        <p:spPr>
          <a:xfrm>
            <a:off x="883782" y="4945527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Features</a:t>
            </a:r>
            <a:endParaRPr lang="en-IN" sz="2400" dirty="0">
              <a:latin typeface="Algerian" panose="04020705040A02060702" pitchFamily="82" charset="0"/>
            </a:endParaRPr>
          </a:p>
        </p:txBody>
      </p:sp>
      <p:pic>
        <p:nvPicPr>
          <p:cNvPr id="27" name="Picture 26" descr="A group of icons with text&#10;&#10;AI-generated content may be incorrect.">
            <a:extLst>
              <a:ext uri="{FF2B5EF4-FFF2-40B4-BE49-F238E27FC236}">
                <a16:creationId xmlns:a16="http://schemas.microsoft.com/office/drawing/2014/main" id="{8F37E9EF-1DBD-9FC0-F662-849CBBD87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" t="10076" r="-293" b="48853"/>
          <a:stretch>
            <a:fillRect/>
          </a:stretch>
        </p:blipFill>
        <p:spPr>
          <a:xfrm>
            <a:off x="301426" y="5436650"/>
            <a:ext cx="6455990" cy="13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4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FFCBA-D32A-AC4D-A7BA-A3B30C615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" r="3022"/>
          <a:stretch>
            <a:fillRect/>
          </a:stretch>
        </p:blipFill>
        <p:spPr>
          <a:xfrm>
            <a:off x="621792" y="883842"/>
            <a:ext cx="7031736" cy="4751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F7111-6BD1-E96E-7D9D-8D310358F117}"/>
              </a:ext>
            </a:extLst>
          </p:cNvPr>
          <p:cNvSpPr txBox="1"/>
          <p:nvPr/>
        </p:nvSpPr>
        <p:spPr>
          <a:xfrm>
            <a:off x="5275326" y="5372724"/>
            <a:ext cx="119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skerville Old Face" panose="02020602080505020303" pitchFamily="18" charset="0"/>
              </a:rPr>
              <a:t>Core</a:t>
            </a:r>
            <a:r>
              <a:rPr lang="en-IN" dirty="0"/>
              <a:t> </a:t>
            </a:r>
            <a:r>
              <a:rPr lang="en-IN" dirty="0">
                <a:latin typeface="Baskerville Old Face" panose="02020602080505020303" pitchFamily="18" charset="0"/>
              </a:rPr>
              <a:t>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6B4D-65C6-3752-082D-555DE2A2C6AE}"/>
              </a:ext>
            </a:extLst>
          </p:cNvPr>
          <p:cNvSpPr txBox="1"/>
          <p:nvPr/>
        </p:nvSpPr>
        <p:spPr>
          <a:xfrm>
            <a:off x="5312664" y="868680"/>
            <a:ext cx="1426464" cy="475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72EF7-F064-FFA2-007D-FFFA2C1AF1B1}"/>
              </a:ext>
            </a:extLst>
          </p:cNvPr>
          <p:cNvSpPr txBox="1"/>
          <p:nvPr/>
        </p:nvSpPr>
        <p:spPr>
          <a:xfrm>
            <a:off x="3470148" y="588308"/>
            <a:ext cx="18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Web UI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48C34-5E3E-64C0-4E6E-2ED27D8808AF}"/>
              </a:ext>
            </a:extLst>
          </p:cNvPr>
          <p:cNvSpPr txBox="1"/>
          <p:nvPr/>
        </p:nvSpPr>
        <p:spPr>
          <a:xfrm>
            <a:off x="6473190" y="1368431"/>
            <a:ext cx="183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Testing </a:t>
            </a:r>
            <a:r>
              <a:rPr lang="en-IN" dirty="0">
                <a:latin typeface="Baskerville Old Face" panose="02020602080505020303" pitchFamily="18" charset="0"/>
              </a:rPr>
              <a:t>framework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86E01-6218-C599-52EE-520B2CEFCD3D}"/>
              </a:ext>
            </a:extLst>
          </p:cNvPr>
          <p:cNvSpPr txBox="1"/>
          <p:nvPr/>
        </p:nvSpPr>
        <p:spPr>
          <a:xfrm>
            <a:off x="7139940" y="2782669"/>
            <a:ext cx="172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LLM orchestration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72C15-DBB9-CD93-B3B0-3255BE75E137}"/>
              </a:ext>
            </a:extLst>
          </p:cNvPr>
          <p:cNvSpPr txBox="1"/>
          <p:nvPr/>
        </p:nvSpPr>
        <p:spPr>
          <a:xfrm>
            <a:off x="9464040" y="4352544"/>
            <a:ext cx="152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CA192-6F9D-5282-583D-19092BBA51B1}"/>
              </a:ext>
            </a:extLst>
          </p:cNvPr>
          <p:cNvSpPr txBox="1"/>
          <p:nvPr/>
        </p:nvSpPr>
        <p:spPr>
          <a:xfrm>
            <a:off x="6830568" y="4196907"/>
            <a:ext cx="172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LLM Integrations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80C9F-356C-EFCC-8918-C0B7767A74E4}"/>
              </a:ext>
            </a:extLst>
          </p:cNvPr>
          <p:cNvSpPr txBox="1"/>
          <p:nvPr/>
        </p:nvSpPr>
        <p:spPr>
          <a:xfrm>
            <a:off x="1176528" y="4550348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Fast 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0BBCC-543F-86C4-637F-B284A63CD16F}"/>
              </a:ext>
            </a:extLst>
          </p:cNvPr>
          <p:cNvSpPr txBox="1"/>
          <p:nvPr/>
        </p:nvSpPr>
        <p:spPr>
          <a:xfrm>
            <a:off x="2817876" y="5503913"/>
            <a:ext cx="142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skerville Old Face" panose="02020602080505020303" pitchFamily="18" charset="0"/>
              </a:rPr>
              <a:t>Environment variables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D491C2-73BE-95B2-CAA3-049E0822D151}"/>
              </a:ext>
            </a:extLst>
          </p:cNvPr>
          <p:cNvSpPr txBox="1"/>
          <p:nvPr/>
        </p:nvSpPr>
        <p:spPr>
          <a:xfrm>
            <a:off x="70104" y="3051583"/>
            <a:ext cx="149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Baskerville Old Face" panose="02020602080505020303" pitchFamily="18" charset="0"/>
              </a:rPr>
              <a:t>Docstring Validation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09E29D-1F15-B16E-FD5B-F9D2755E630D}"/>
              </a:ext>
            </a:extLst>
          </p:cNvPr>
          <p:cNvSpPr txBox="1"/>
          <p:nvPr/>
        </p:nvSpPr>
        <p:spPr>
          <a:xfrm>
            <a:off x="621792" y="1506048"/>
            <a:ext cx="142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latin typeface="Baskerville Old Face" panose="02020602080505020303" pitchFamily="18" charset="0"/>
              </a:rPr>
              <a:t>Code complexity</a:t>
            </a:r>
          </a:p>
          <a:p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7975B6-BE54-46F7-D8D1-59F34CB8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1188531"/>
            <a:ext cx="3761994" cy="56509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3B14D5-63EF-5161-73BB-14D7E9D15833}"/>
              </a:ext>
            </a:extLst>
          </p:cNvPr>
          <p:cNvSpPr txBox="1"/>
          <p:nvPr/>
        </p:nvSpPr>
        <p:spPr>
          <a:xfrm>
            <a:off x="8412480" y="653009"/>
            <a:ext cx="556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Light" panose="020E0507020206020404" pitchFamily="34" charset="0"/>
              </a:rPr>
              <a:t>System Architecture</a:t>
            </a:r>
            <a:endParaRPr lang="en-IN" sz="2400" dirty="0"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20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BBBDA-8BBA-9ABD-B131-B1637FA2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0"/>
            <a:ext cx="10003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1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2523C16-5888-2BE9-FA26-1E3FF4535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747840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EE48EB1-A7B7-CA59-C110-B3B90B5C5D0D}"/>
              </a:ext>
            </a:extLst>
          </p:cNvPr>
          <p:cNvSpPr txBox="1"/>
          <p:nvPr/>
        </p:nvSpPr>
        <p:spPr>
          <a:xfrm>
            <a:off x="692494" y="1627112"/>
            <a:ext cx="345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F6340-DFD6-CAFE-D550-D81A893741C8}"/>
              </a:ext>
            </a:extLst>
          </p:cNvPr>
          <p:cNvSpPr txBox="1"/>
          <p:nvPr/>
        </p:nvSpPr>
        <p:spPr>
          <a:xfrm>
            <a:off x="859536" y="3105834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B016D-FF0D-987A-38A3-4E91E6DB3E1D}"/>
              </a:ext>
            </a:extLst>
          </p:cNvPr>
          <p:cNvSpPr txBox="1"/>
          <p:nvPr/>
        </p:nvSpPr>
        <p:spPr>
          <a:xfrm>
            <a:off x="859536" y="415022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86917F-0AC6-CDA5-1401-46B12008FB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9FD1F66-5216-5C63-390B-510CD77A00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774975"/>
              </p:ext>
            </p:extLst>
          </p:nvPr>
        </p:nvGraphicFramePr>
        <p:xfrm>
          <a:off x="781049" y="466725"/>
          <a:ext cx="7038976" cy="71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FF4AD8E-D634-C25D-A96B-3A1C2A0657F9}"/>
              </a:ext>
            </a:extLst>
          </p:cNvPr>
          <p:cNvSpPr txBox="1"/>
          <p:nvPr/>
        </p:nvSpPr>
        <p:spPr>
          <a:xfrm>
            <a:off x="1102233" y="1161961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000080"/>
                </a:highlight>
                <a:latin typeface="Bodoni MT" panose="02070603080606020203" pitchFamily="18" charset="0"/>
              </a:rPr>
              <a:t>Parsing and Baseline Generation</a:t>
            </a:r>
            <a:endParaRPr lang="en-IN" sz="2400" dirty="0">
              <a:solidFill>
                <a:schemeClr val="bg1"/>
              </a:solidFill>
              <a:highlight>
                <a:srgbClr val="000080"/>
              </a:highlight>
              <a:latin typeface="Bodoni MT" panose="02070603080606020203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0D2E32-907E-BAC4-0C42-44F1E26100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3421" y="1715185"/>
            <a:ext cx="5753540" cy="4537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F6AA42-8C7F-B288-3E60-95F44F61AB31}"/>
              </a:ext>
            </a:extLst>
          </p:cNvPr>
          <p:cNvSpPr txBox="1"/>
          <p:nvPr/>
        </p:nvSpPr>
        <p:spPr>
          <a:xfrm>
            <a:off x="859536" y="1996445"/>
            <a:ext cx="4226814" cy="421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DBA1B-B0A9-3F3A-2F3C-3EB55627DAD5}"/>
              </a:ext>
            </a:extLst>
          </p:cNvPr>
          <p:cNvSpPr txBox="1"/>
          <p:nvPr/>
        </p:nvSpPr>
        <p:spPr>
          <a:xfrm>
            <a:off x="1011936" y="2148845"/>
            <a:ext cx="4226814" cy="421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755FD0-02BF-0576-414E-B9424EEF1F68}"/>
              </a:ext>
            </a:extLst>
          </p:cNvPr>
          <p:cNvSpPr txBox="1"/>
          <p:nvPr/>
        </p:nvSpPr>
        <p:spPr>
          <a:xfrm>
            <a:off x="1164336" y="2301245"/>
            <a:ext cx="4226814" cy="421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154AEA-3A73-E9BA-89EB-B9DCE5F14294}"/>
              </a:ext>
            </a:extLst>
          </p:cNvPr>
          <p:cNvSpPr txBox="1"/>
          <p:nvPr/>
        </p:nvSpPr>
        <p:spPr>
          <a:xfrm>
            <a:off x="1316736" y="2453645"/>
            <a:ext cx="4226814" cy="421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99BE9D-9A38-5419-D59F-7E3B892D9C3E}"/>
              </a:ext>
            </a:extLst>
          </p:cNvPr>
          <p:cNvSpPr txBox="1"/>
          <p:nvPr/>
        </p:nvSpPr>
        <p:spPr>
          <a:xfrm>
            <a:off x="1058309" y="1876337"/>
            <a:ext cx="42268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Implemented </a:t>
            </a:r>
            <a:r>
              <a:rPr lang="en-US" sz="2000" b="1" dirty="0">
                <a:latin typeface="Bodoni MT" panose="02070603080606020203" pitchFamily="18" charset="0"/>
              </a:rPr>
              <a:t>AST-based parsing</a:t>
            </a:r>
            <a:r>
              <a:rPr lang="en-US" sz="2000" dirty="0">
                <a:latin typeface="Bodoni MT" panose="02070603080606020203" pitchFamily="18" charset="0"/>
              </a:rPr>
              <a:t> to extract Python code structure (modules, classes, functions, imports).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Automatically generated </a:t>
            </a:r>
            <a:r>
              <a:rPr lang="en-US" sz="2000" b="1" dirty="0">
                <a:latin typeface="Bodoni MT" panose="02070603080606020203" pitchFamily="18" charset="0"/>
              </a:rPr>
              <a:t>baseline docstrings</a:t>
            </a:r>
            <a:r>
              <a:rPr lang="en-US" sz="2000" dirty="0">
                <a:latin typeface="Bodoni MT" panose="02070603080606020203" pitchFamily="18" charset="0"/>
              </a:rPr>
              <a:t> for missing documentation using standard formats.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Produced a </a:t>
            </a:r>
            <a:r>
              <a:rPr lang="en-US" sz="2000" b="1" dirty="0">
                <a:latin typeface="Bodoni MT" panose="02070603080606020203" pitchFamily="18" charset="0"/>
              </a:rPr>
              <a:t>docstring coverage report</a:t>
            </a:r>
            <a:r>
              <a:rPr lang="en-US" sz="2000" dirty="0">
                <a:latin typeface="Bodoni MT" panose="02070603080606020203" pitchFamily="18" charset="0"/>
              </a:rPr>
              <a:t> to measure documentation completeness.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Established a </a:t>
            </a:r>
            <a:r>
              <a:rPr lang="en-US" sz="2000" b="1" dirty="0">
                <a:latin typeface="Bodoni MT" panose="02070603080606020203" pitchFamily="18" charset="0"/>
              </a:rPr>
              <a:t>reliable foundation</a:t>
            </a:r>
            <a:r>
              <a:rPr lang="en-US" sz="2000" dirty="0">
                <a:latin typeface="Bodoni MT" panose="02070603080606020203" pitchFamily="18" charset="0"/>
              </a:rPr>
              <a:t> for further AI-based synthesis and validation stages.</a:t>
            </a:r>
          </a:p>
        </p:txBody>
      </p:sp>
    </p:spTree>
    <p:extLst>
      <p:ext uri="{BB962C8B-B14F-4D97-AF65-F5344CB8AC3E}">
        <p14:creationId xmlns:p14="http://schemas.microsoft.com/office/powerpoint/2010/main" val="1970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052604AB-4441-F50B-909F-F9A9C7183A0E}"/>
              </a:ext>
            </a:extLst>
          </p:cNvPr>
          <p:cNvSpPr/>
          <p:nvPr/>
        </p:nvSpPr>
        <p:spPr>
          <a:xfrm>
            <a:off x="0" y="-18288"/>
            <a:ext cx="12192000" cy="6858000"/>
          </a:xfrm>
          <a:prstGeom prst="foldedCorner">
            <a:avLst>
              <a:gd name="adj" fmla="val 0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5C4179-CEF7-59D3-D56A-67EA1E908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350431"/>
              </p:ext>
            </p:extLst>
          </p:nvPr>
        </p:nvGraphicFramePr>
        <p:xfrm>
          <a:off x="685800" y="466344"/>
          <a:ext cx="723900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CF643-54C0-14AA-AB8A-55B3856B431C}"/>
              </a:ext>
            </a:extLst>
          </p:cNvPr>
          <p:cNvSpPr txBox="1"/>
          <p:nvPr/>
        </p:nvSpPr>
        <p:spPr>
          <a:xfrm>
            <a:off x="2569464" y="557784"/>
            <a:ext cx="3255264" cy="43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67070-5414-2412-F850-71403C4C138C}"/>
              </a:ext>
            </a:extLst>
          </p:cNvPr>
          <p:cNvSpPr txBox="1"/>
          <p:nvPr/>
        </p:nvSpPr>
        <p:spPr>
          <a:xfrm>
            <a:off x="1005840" y="993564"/>
            <a:ext cx="363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highlight>
                  <a:srgbClr val="000080"/>
                </a:highlight>
                <a:latin typeface="Bodoni MT" panose="02070603080606020203" pitchFamily="18" charset="0"/>
              </a:rPr>
              <a:t>Synthesis &amp; Validation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E90E8-8B39-2C6D-5608-6B4727C92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57" y="1763006"/>
            <a:ext cx="8604885" cy="4737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2AD9D2-E2E0-7228-CE66-EE520BA435C2}"/>
              </a:ext>
            </a:extLst>
          </p:cNvPr>
          <p:cNvSpPr txBox="1"/>
          <p:nvPr/>
        </p:nvSpPr>
        <p:spPr>
          <a:xfrm>
            <a:off x="896112" y="1193619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14DFB-886D-19AC-58BD-73465DB7A367}"/>
              </a:ext>
            </a:extLst>
          </p:cNvPr>
          <p:cNvSpPr txBox="1"/>
          <p:nvPr/>
        </p:nvSpPr>
        <p:spPr>
          <a:xfrm>
            <a:off x="758952" y="2967335"/>
            <a:ext cx="284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88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EC33EF-ABBD-59F8-F72D-0243CE8508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F19C5-60BD-F370-4559-63384EE8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299" y="581731"/>
            <a:ext cx="3924301" cy="3418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FB672-07B0-8224-C222-A7BEBCC0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" y="581731"/>
            <a:ext cx="6905625" cy="3418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A76BBF-1D63-4FF4-E709-0B02B9BF7AB0}"/>
              </a:ext>
            </a:extLst>
          </p:cNvPr>
          <p:cNvSpPr txBox="1"/>
          <p:nvPr/>
        </p:nvSpPr>
        <p:spPr>
          <a:xfrm>
            <a:off x="447675" y="4576286"/>
            <a:ext cx="11525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Extended docstring generation to support </a:t>
            </a:r>
            <a:r>
              <a:rPr lang="en-US" b="1" dirty="0">
                <a:latin typeface="Bodoni MT" panose="02070603080606020203" pitchFamily="18" charset="0"/>
              </a:rPr>
              <a:t>multiple documentation styles</a:t>
            </a:r>
            <a:r>
              <a:rPr lang="en-US" dirty="0">
                <a:latin typeface="Bodoni MT" panose="02070603080606020203" pitchFamily="18" charset="0"/>
              </a:rPr>
              <a:t> such as Google, NumPy, and </a:t>
            </a:r>
            <a:r>
              <a:rPr lang="en-US" dirty="0" err="1">
                <a:latin typeface="Bodoni MT" panose="02070603080606020203" pitchFamily="18" charset="0"/>
              </a:rPr>
              <a:t>reStructuredText</a:t>
            </a:r>
            <a:r>
              <a:rPr lang="en-US" dirty="0">
                <a:latin typeface="Bodoni MT" panose="020706030806060202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Enhanced AI synthesis to include detailed sections like </a:t>
            </a:r>
            <a:r>
              <a:rPr lang="en-US" b="1" dirty="0">
                <a:latin typeface="Bodoni MT" panose="02070603080606020203" pitchFamily="18" charset="0"/>
              </a:rPr>
              <a:t>Parameters, Returns, Raises, and Attributes</a:t>
            </a:r>
            <a:r>
              <a:rPr lang="en-US" dirty="0">
                <a:latin typeface="Bodoni MT" panose="020706030806060202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Integrated </a:t>
            </a:r>
            <a:r>
              <a:rPr lang="en-US" b="1" dirty="0">
                <a:latin typeface="Bodoni MT" panose="02070603080606020203" pitchFamily="18" charset="0"/>
              </a:rPr>
              <a:t>docstring validation checks</a:t>
            </a:r>
            <a:r>
              <a:rPr lang="en-US" dirty="0">
                <a:latin typeface="Bodoni MT" panose="02070603080606020203" pitchFamily="18" charset="0"/>
              </a:rPr>
              <a:t> to ensure compliance with documentation standards (PEP 257).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</a:rPr>
              <a:t>Generated improved </a:t>
            </a:r>
            <a:r>
              <a:rPr lang="en-US" b="1" dirty="0">
                <a:latin typeface="Bodoni MT" panose="02070603080606020203" pitchFamily="18" charset="0"/>
              </a:rPr>
              <a:t>coverage and validation reports</a:t>
            </a:r>
            <a:r>
              <a:rPr lang="en-US" dirty="0">
                <a:latin typeface="Bodoni MT" panose="02070603080606020203" pitchFamily="18" charset="0"/>
              </a:rPr>
              <a:t> highlighting warnings and errors.</a:t>
            </a:r>
          </a:p>
        </p:txBody>
      </p:sp>
    </p:spTree>
    <p:extLst>
      <p:ext uri="{BB962C8B-B14F-4D97-AF65-F5344CB8AC3E}">
        <p14:creationId xmlns:p14="http://schemas.microsoft.com/office/powerpoint/2010/main" val="12165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CDE3E248-EF9E-B4C2-482E-6FAD5B1CD2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oldedCorner">
            <a:avLst>
              <a:gd name="adj" fmla="val 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F39EB-24A0-2DEC-9762-295C3C270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29" y="2047316"/>
            <a:ext cx="3304543" cy="4256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396A5-07AA-0B0B-1572-B5840AEE9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66" y="1778946"/>
            <a:ext cx="5220505" cy="4553712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3DA083C-AE7E-6384-8A6A-33A09B3DED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399874"/>
              </p:ext>
            </p:extLst>
          </p:nvPr>
        </p:nvGraphicFramePr>
        <p:xfrm>
          <a:off x="344423" y="525342"/>
          <a:ext cx="7323202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2A95AF-43CB-5FE1-66C2-727DDE80C5C2}"/>
              </a:ext>
            </a:extLst>
          </p:cNvPr>
          <p:cNvSpPr txBox="1"/>
          <p:nvPr/>
        </p:nvSpPr>
        <p:spPr>
          <a:xfrm>
            <a:off x="738124" y="1093188"/>
            <a:ext cx="2404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odoni MT" panose="02070603080606020203" pitchFamily="18" charset="0"/>
              </a:rPr>
              <a:t>Workflow &amp;CI</a:t>
            </a:r>
            <a:endParaRPr lang="en-IN" sz="2000" dirty="0">
              <a:solidFill>
                <a:schemeClr val="bg1"/>
              </a:solidFill>
              <a:highlight>
                <a:srgbClr val="000080"/>
              </a:highlight>
              <a:latin typeface="Bodoni MT" panose="02070603080606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ECDC4-9C37-FECB-EA0D-920DC4977358}"/>
              </a:ext>
            </a:extLst>
          </p:cNvPr>
          <p:cNvSpPr txBox="1"/>
          <p:nvPr/>
        </p:nvSpPr>
        <p:spPr>
          <a:xfrm>
            <a:off x="8939212" y="1376362"/>
            <a:ext cx="2281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Google style</a:t>
            </a:r>
            <a:endParaRPr lang="en-IN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8E3DE-7B1E-B2BB-5482-6DAF193D01DE}"/>
              </a:ext>
            </a:extLst>
          </p:cNvPr>
          <p:cNvSpPr txBox="1"/>
          <p:nvPr/>
        </p:nvSpPr>
        <p:spPr>
          <a:xfrm>
            <a:off x="3929062" y="22050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Bodoni MT" panose="02070603080606020203" pitchFamily="18" charset="0"/>
              </a:rPr>
              <a:t>Before</a:t>
            </a:r>
            <a:endParaRPr lang="en-IN" dirty="0">
              <a:solidFill>
                <a:schemeClr val="bg1"/>
              </a:solidFill>
              <a:highlight>
                <a:srgbClr val="000000"/>
              </a:highlight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03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482</TotalTime>
  <Words>389</Words>
  <Application>Microsoft Office PowerPoint</Application>
  <PresentationFormat>Widescreen</PresentationFormat>
  <Paragraphs>57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Baskerville Old Face</vt:lpstr>
      <vt:lpstr>Bodoni MT</vt:lpstr>
      <vt:lpstr>Calibri</vt:lpstr>
      <vt:lpstr>Calibri Light</vt:lpstr>
      <vt:lpstr>Copperplate Gothic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pavithrakotha889@gmail.com</dc:creator>
  <cp:lastModifiedBy>pavithrakotha889@gmail.com</cp:lastModifiedBy>
  <cp:revision>1</cp:revision>
  <dcterms:created xsi:type="dcterms:W3CDTF">2025-12-21T10:51:59Z</dcterms:created>
  <dcterms:modified xsi:type="dcterms:W3CDTF">2026-01-11T12:09:41Z</dcterms:modified>
</cp:coreProperties>
</file>